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0" r:id="rId3"/>
    <p:sldId id="258" r:id="rId4"/>
    <p:sldId id="262" r:id="rId5"/>
    <p:sldId id="263" r:id="rId6"/>
    <p:sldId id="264" r:id="rId7"/>
    <p:sldId id="265" r:id="rId8"/>
    <p:sldId id="281" r:id="rId9"/>
    <p:sldId id="283" r:id="rId10"/>
    <p:sldId id="285" r:id="rId11"/>
    <p:sldId id="291" r:id="rId12"/>
    <p:sldId id="268" r:id="rId13"/>
    <p:sldId id="269" r:id="rId14"/>
    <p:sldId id="278" r:id="rId15"/>
    <p:sldId id="280" r:id="rId16"/>
    <p:sldId id="292" r:id="rId17"/>
    <p:sldId id="293" r:id="rId18"/>
    <p:sldId id="294" r:id="rId19"/>
    <p:sldId id="295" r:id="rId20"/>
    <p:sldId id="296" r:id="rId21"/>
    <p:sldId id="298" r:id="rId22"/>
    <p:sldId id="2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66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94660"/>
  </p:normalViewPr>
  <p:slideViewPr>
    <p:cSldViewPr snapToGrid="0">
      <p:cViewPr varScale="1">
        <p:scale>
          <a:sx n="64" d="100"/>
          <a:sy n="64" d="100"/>
        </p:scale>
        <p:origin x="57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veria Khanam" userId="f53a26ceeeb55355" providerId="LiveId" clId="{80E58A09-4D3C-463F-B018-96006C3EBBFF}"/>
    <pc:docChg chg="undo custSel addSld modSld">
      <pc:chgData name="Juveria Khanam" userId="f53a26ceeeb55355" providerId="LiveId" clId="{80E58A09-4D3C-463F-B018-96006C3EBBFF}" dt="2024-10-24T15:24:02.494" v="327" actId="1076"/>
      <pc:docMkLst>
        <pc:docMk/>
      </pc:docMkLst>
      <pc:sldChg chg="modSp mod">
        <pc:chgData name="Juveria Khanam" userId="f53a26ceeeb55355" providerId="LiveId" clId="{80E58A09-4D3C-463F-B018-96006C3EBBFF}" dt="2024-10-20T15:24:07.102" v="212" actId="20577"/>
        <pc:sldMkLst>
          <pc:docMk/>
          <pc:sldMk cId="1121054398" sldId="256"/>
        </pc:sldMkLst>
        <pc:spChg chg="mod">
          <ac:chgData name="Juveria Khanam" userId="f53a26ceeeb55355" providerId="LiveId" clId="{80E58A09-4D3C-463F-B018-96006C3EBBFF}" dt="2024-10-20T15:24:07.102" v="212" actId="20577"/>
          <ac:spMkLst>
            <pc:docMk/>
            <pc:sldMk cId="1121054398" sldId="256"/>
            <ac:spMk id="5" creationId="{5D5FAD8C-02BA-981C-BD64-E964FDFAD4E6}"/>
          </ac:spMkLst>
        </pc:spChg>
      </pc:sldChg>
      <pc:sldChg chg="modSp mod">
        <pc:chgData name="Juveria Khanam" userId="f53a26ceeeb55355" providerId="LiveId" clId="{80E58A09-4D3C-463F-B018-96006C3EBBFF}" dt="2024-10-24T15:13:36.442" v="268" actId="27636"/>
        <pc:sldMkLst>
          <pc:docMk/>
          <pc:sldMk cId="2761824498" sldId="260"/>
        </pc:sldMkLst>
        <pc:spChg chg="mod">
          <ac:chgData name="Juveria Khanam" userId="f53a26ceeeb55355" providerId="LiveId" clId="{80E58A09-4D3C-463F-B018-96006C3EBBFF}" dt="2024-10-24T15:13:36.442" v="268" actId="27636"/>
          <ac:spMkLst>
            <pc:docMk/>
            <pc:sldMk cId="2761824498" sldId="260"/>
            <ac:spMk id="3" creationId="{674681C0-8F91-08D5-25DA-D10D334CD505}"/>
          </ac:spMkLst>
        </pc:spChg>
      </pc:sldChg>
      <pc:sldChg chg="addSp delSp modSp new mod">
        <pc:chgData name="Juveria Khanam" userId="f53a26ceeeb55355" providerId="LiveId" clId="{80E58A09-4D3C-463F-B018-96006C3EBBFF}" dt="2024-10-19T08:32:11.314" v="132" actId="12"/>
        <pc:sldMkLst>
          <pc:docMk/>
          <pc:sldMk cId="113203665" sldId="292"/>
        </pc:sldMkLst>
        <pc:spChg chg="mod">
          <ac:chgData name="Juveria Khanam" userId="f53a26ceeeb55355" providerId="LiveId" clId="{80E58A09-4D3C-463F-B018-96006C3EBBFF}" dt="2024-10-19T08:32:11.314" v="132" actId="12"/>
          <ac:spMkLst>
            <pc:docMk/>
            <pc:sldMk cId="113203665" sldId="292"/>
            <ac:spMk id="2" creationId="{AB084ECA-5845-231B-FB43-1828CA8FAE7E}"/>
          </ac:spMkLst>
        </pc:spChg>
        <pc:spChg chg="del">
          <ac:chgData name="Juveria Khanam" userId="f53a26ceeeb55355" providerId="LiveId" clId="{80E58A09-4D3C-463F-B018-96006C3EBBFF}" dt="2024-10-19T08:25:05.630" v="13" actId="931"/>
          <ac:spMkLst>
            <pc:docMk/>
            <pc:sldMk cId="113203665" sldId="292"/>
            <ac:spMk id="3" creationId="{2C6C1160-7F89-7AD4-5F09-BD63D636885D}"/>
          </ac:spMkLst>
        </pc:spChg>
        <pc:picChg chg="add mod">
          <ac:chgData name="Juveria Khanam" userId="f53a26ceeeb55355" providerId="LiveId" clId="{80E58A09-4D3C-463F-B018-96006C3EBBFF}" dt="2024-10-19T08:26:12.226" v="20" actId="1440"/>
          <ac:picMkLst>
            <pc:docMk/>
            <pc:sldMk cId="113203665" sldId="292"/>
            <ac:picMk id="5" creationId="{6F539503-61F3-9715-2BEE-FAE0C27B1E8E}"/>
          </ac:picMkLst>
        </pc:picChg>
      </pc:sldChg>
      <pc:sldChg chg="addSp delSp modSp new mod">
        <pc:chgData name="Juveria Khanam" userId="f53a26ceeeb55355" providerId="LiveId" clId="{80E58A09-4D3C-463F-B018-96006C3EBBFF}" dt="2024-10-19T08:32:03.330" v="131" actId="12"/>
        <pc:sldMkLst>
          <pc:docMk/>
          <pc:sldMk cId="4134273990" sldId="293"/>
        </pc:sldMkLst>
        <pc:spChg chg="mod">
          <ac:chgData name="Juveria Khanam" userId="f53a26ceeeb55355" providerId="LiveId" clId="{80E58A09-4D3C-463F-B018-96006C3EBBFF}" dt="2024-10-19T08:32:03.330" v="131" actId="12"/>
          <ac:spMkLst>
            <pc:docMk/>
            <pc:sldMk cId="4134273990" sldId="293"/>
            <ac:spMk id="2" creationId="{D1102D17-D308-5588-7C4C-E0FA90609B97}"/>
          </ac:spMkLst>
        </pc:spChg>
        <pc:spChg chg="del mod">
          <ac:chgData name="Juveria Khanam" userId="f53a26ceeeb55355" providerId="LiveId" clId="{80E58A09-4D3C-463F-B018-96006C3EBBFF}" dt="2024-10-19T08:29:10.640" v="68" actId="931"/>
          <ac:spMkLst>
            <pc:docMk/>
            <pc:sldMk cId="4134273990" sldId="293"/>
            <ac:spMk id="3" creationId="{B7B82BD4-A145-2BE9-4BCE-1738EE93FC2B}"/>
          </ac:spMkLst>
        </pc:spChg>
        <pc:picChg chg="add mod">
          <ac:chgData name="Juveria Khanam" userId="f53a26ceeeb55355" providerId="LiveId" clId="{80E58A09-4D3C-463F-B018-96006C3EBBFF}" dt="2024-10-19T08:30:29.354" v="79"/>
          <ac:picMkLst>
            <pc:docMk/>
            <pc:sldMk cId="4134273990" sldId="293"/>
            <ac:picMk id="5" creationId="{FF53A6BE-8F26-1CFF-6C0D-75A3CDFA1760}"/>
          </ac:picMkLst>
        </pc:picChg>
      </pc:sldChg>
      <pc:sldChg chg="addSp delSp modSp new mod">
        <pc:chgData name="Juveria Khanam" userId="f53a26ceeeb55355" providerId="LiveId" clId="{80E58A09-4D3C-463F-B018-96006C3EBBFF}" dt="2024-10-19T08:32:54.524" v="139"/>
        <pc:sldMkLst>
          <pc:docMk/>
          <pc:sldMk cId="1426715924" sldId="294"/>
        </pc:sldMkLst>
        <pc:spChg chg="mod">
          <ac:chgData name="Juveria Khanam" userId="f53a26ceeeb55355" providerId="LiveId" clId="{80E58A09-4D3C-463F-B018-96006C3EBBFF}" dt="2024-10-19T08:31:51.057" v="130" actId="1076"/>
          <ac:spMkLst>
            <pc:docMk/>
            <pc:sldMk cId="1426715924" sldId="294"/>
            <ac:spMk id="2" creationId="{C53A6AC4-4B59-C71C-8C30-59A72C86ADAE}"/>
          </ac:spMkLst>
        </pc:spChg>
        <pc:spChg chg="del">
          <ac:chgData name="Juveria Khanam" userId="f53a26ceeeb55355" providerId="LiveId" clId="{80E58A09-4D3C-463F-B018-96006C3EBBFF}" dt="2024-10-19T08:32:27.401" v="133" actId="931"/>
          <ac:spMkLst>
            <pc:docMk/>
            <pc:sldMk cId="1426715924" sldId="294"/>
            <ac:spMk id="3" creationId="{AC88918D-9D4B-DA29-EFC1-D86A5B28B4C6}"/>
          </ac:spMkLst>
        </pc:spChg>
        <pc:picChg chg="add mod">
          <ac:chgData name="Juveria Khanam" userId="f53a26ceeeb55355" providerId="LiveId" clId="{80E58A09-4D3C-463F-B018-96006C3EBBFF}" dt="2024-10-19T08:32:54.524" v="139"/>
          <ac:picMkLst>
            <pc:docMk/>
            <pc:sldMk cId="1426715924" sldId="294"/>
            <ac:picMk id="5" creationId="{4C669F18-3E4B-7542-5264-A904EC86DF64}"/>
          </ac:picMkLst>
        </pc:picChg>
      </pc:sldChg>
      <pc:sldChg chg="addSp delSp modSp new mod">
        <pc:chgData name="Juveria Khanam" userId="f53a26ceeeb55355" providerId="LiveId" clId="{80E58A09-4D3C-463F-B018-96006C3EBBFF}" dt="2024-10-19T08:36:30.985" v="166" actId="1440"/>
        <pc:sldMkLst>
          <pc:docMk/>
          <pc:sldMk cId="211705231" sldId="295"/>
        </pc:sldMkLst>
        <pc:spChg chg="mod">
          <ac:chgData name="Juveria Khanam" userId="f53a26ceeeb55355" providerId="LiveId" clId="{80E58A09-4D3C-463F-B018-96006C3EBBFF}" dt="2024-10-19T08:35:57.717" v="163" actId="1076"/>
          <ac:spMkLst>
            <pc:docMk/>
            <pc:sldMk cId="211705231" sldId="295"/>
            <ac:spMk id="2" creationId="{3E366C81-607D-E480-0CA6-7BBC306D2B15}"/>
          </ac:spMkLst>
        </pc:spChg>
        <pc:spChg chg="del">
          <ac:chgData name="Juveria Khanam" userId="f53a26ceeeb55355" providerId="LiveId" clId="{80E58A09-4D3C-463F-B018-96006C3EBBFF}" dt="2024-10-19T08:35:45.977" v="161" actId="931"/>
          <ac:spMkLst>
            <pc:docMk/>
            <pc:sldMk cId="211705231" sldId="295"/>
            <ac:spMk id="3" creationId="{5E8B6B63-4861-1F2F-3566-76B4B288F691}"/>
          </ac:spMkLst>
        </pc:spChg>
        <pc:picChg chg="add mod">
          <ac:chgData name="Juveria Khanam" userId="f53a26ceeeb55355" providerId="LiveId" clId="{80E58A09-4D3C-463F-B018-96006C3EBBFF}" dt="2024-10-19T08:36:30.985" v="166" actId="1440"/>
          <ac:picMkLst>
            <pc:docMk/>
            <pc:sldMk cId="211705231" sldId="295"/>
            <ac:picMk id="5" creationId="{6A0B28ED-C6EF-3AE6-8E7D-194997BFB5FC}"/>
          </ac:picMkLst>
        </pc:picChg>
      </pc:sldChg>
      <pc:sldChg chg="addSp delSp modSp new mod">
        <pc:chgData name="Juveria Khanam" userId="f53a26ceeeb55355" providerId="LiveId" clId="{80E58A09-4D3C-463F-B018-96006C3EBBFF}" dt="2024-10-19T08:40:09.050" v="192" actId="1440"/>
        <pc:sldMkLst>
          <pc:docMk/>
          <pc:sldMk cId="1881466010" sldId="296"/>
        </pc:sldMkLst>
        <pc:spChg chg="mod">
          <ac:chgData name="Juveria Khanam" userId="f53a26ceeeb55355" providerId="LiveId" clId="{80E58A09-4D3C-463F-B018-96006C3EBBFF}" dt="2024-10-19T08:38:55.098" v="185" actId="1076"/>
          <ac:spMkLst>
            <pc:docMk/>
            <pc:sldMk cId="1881466010" sldId="296"/>
            <ac:spMk id="2" creationId="{06C5807E-C1D2-6EB3-8D04-AAFBDA6CEE35}"/>
          </ac:spMkLst>
        </pc:spChg>
        <pc:spChg chg="del">
          <ac:chgData name="Juveria Khanam" userId="f53a26ceeeb55355" providerId="LiveId" clId="{80E58A09-4D3C-463F-B018-96006C3EBBFF}" dt="2024-10-19T08:39:07.080" v="186" actId="931"/>
          <ac:spMkLst>
            <pc:docMk/>
            <pc:sldMk cId="1881466010" sldId="296"/>
            <ac:spMk id="3" creationId="{A291C180-6D90-A9F4-F87A-81B1BEFE0EDF}"/>
          </ac:spMkLst>
        </pc:spChg>
        <pc:picChg chg="add mod">
          <ac:chgData name="Juveria Khanam" userId="f53a26ceeeb55355" providerId="LiveId" clId="{80E58A09-4D3C-463F-B018-96006C3EBBFF}" dt="2024-10-19T08:40:09.050" v="192" actId="1440"/>
          <ac:picMkLst>
            <pc:docMk/>
            <pc:sldMk cId="1881466010" sldId="296"/>
            <ac:picMk id="5" creationId="{238E6B02-D1D1-A59D-966C-4E02858FBE6C}"/>
          </ac:picMkLst>
        </pc:picChg>
      </pc:sldChg>
      <pc:sldChg chg="addSp modSp new mod">
        <pc:chgData name="Juveria Khanam" userId="f53a26ceeeb55355" providerId="LiveId" clId="{80E58A09-4D3C-463F-B018-96006C3EBBFF}" dt="2024-10-24T15:24:02.494" v="327" actId="1076"/>
        <pc:sldMkLst>
          <pc:docMk/>
          <pc:sldMk cId="3381513581" sldId="297"/>
        </pc:sldMkLst>
        <pc:spChg chg="mod">
          <ac:chgData name="Juveria Khanam" userId="f53a26ceeeb55355" providerId="LiveId" clId="{80E58A09-4D3C-463F-B018-96006C3EBBFF}" dt="2024-10-19T08:40:45.124" v="207" actId="12"/>
          <ac:spMkLst>
            <pc:docMk/>
            <pc:sldMk cId="3381513581" sldId="297"/>
            <ac:spMk id="2" creationId="{49AABD9B-EF74-40CA-CB6D-B13EF6F3FFB3}"/>
          </ac:spMkLst>
        </pc:spChg>
        <pc:spChg chg="mod">
          <ac:chgData name="Juveria Khanam" userId="f53a26ceeeb55355" providerId="LiveId" clId="{80E58A09-4D3C-463F-B018-96006C3EBBFF}" dt="2024-10-24T15:22:19.899" v="320" actId="12"/>
          <ac:spMkLst>
            <pc:docMk/>
            <pc:sldMk cId="3381513581" sldId="297"/>
            <ac:spMk id="3" creationId="{3B760608-786F-DA1B-E264-1260889A6834}"/>
          </ac:spMkLst>
        </pc:spChg>
        <pc:picChg chg="add mod">
          <ac:chgData name="Juveria Khanam" userId="f53a26ceeeb55355" providerId="LiveId" clId="{80E58A09-4D3C-463F-B018-96006C3EBBFF}" dt="2024-10-24T15:24:02.494" v="327" actId="1076"/>
          <ac:picMkLst>
            <pc:docMk/>
            <pc:sldMk cId="3381513581" sldId="297"/>
            <ac:picMk id="5" creationId="{CC3D21F5-9A50-7C20-7F88-E6A3E9306536}"/>
          </ac:picMkLst>
        </pc:picChg>
      </pc:sldChg>
      <pc:sldChg chg="addSp modSp new mod">
        <pc:chgData name="Juveria Khanam" userId="f53a26ceeeb55355" providerId="LiveId" clId="{80E58A09-4D3C-463F-B018-96006C3EBBFF}" dt="2024-10-24T15:20:20.551" v="309" actId="1076"/>
        <pc:sldMkLst>
          <pc:docMk/>
          <pc:sldMk cId="1920865346" sldId="298"/>
        </pc:sldMkLst>
        <pc:spChg chg="mod">
          <ac:chgData name="Juveria Khanam" userId="f53a26ceeeb55355" providerId="LiveId" clId="{80E58A09-4D3C-463F-B018-96006C3EBBFF}" dt="2024-10-24T15:20:20.551" v="309" actId="1076"/>
          <ac:spMkLst>
            <pc:docMk/>
            <pc:sldMk cId="1920865346" sldId="298"/>
            <ac:spMk id="2" creationId="{E3CA4011-7449-CFA4-358A-57543AAD3F86}"/>
          </ac:spMkLst>
        </pc:spChg>
        <pc:spChg chg="mod">
          <ac:chgData name="Juveria Khanam" userId="f53a26ceeeb55355" providerId="LiveId" clId="{80E58A09-4D3C-463F-B018-96006C3EBBFF}" dt="2024-10-24T15:19:22.693" v="303" actId="27636"/>
          <ac:spMkLst>
            <pc:docMk/>
            <pc:sldMk cId="1920865346" sldId="298"/>
            <ac:spMk id="3" creationId="{809F0755-A068-ACCC-BF6B-B6C44FC24FBC}"/>
          </ac:spMkLst>
        </pc:spChg>
        <pc:picChg chg="add mod">
          <ac:chgData name="Juveria Khanam" userId="f53a26ceeeb55355" providerId="LiveId" clId="{80E58A09-4D3C-463F-B018-96006C3EBBFF}" dt="2024-10-24T15:20:11.554" v="308" actId="1440"/>
          <ac:picMkLst>
            <pc:docMk/>
            <pc:sldMk cId="1920865346" sldId="298"/>
            <ac:picMk id="5" creationId="{C956EFB4-0349-9DF5-302E-8AE26E8E6579}"/>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00.338"/>
    </inkml:context>
    <inkml:brush xml:id="br0">
      <inkml:brushProperty name="width" value="0.35" units="cm"/>
      <inkml:brushProperty name="height" value="0.35" units="cm"/>
      <inkml:brushProperty name="color" value="#FFFFFF"/>
    </inkml:brush>
  </inkml:definitions>
  <inkml:trace contextRef="#ctx0" brushRef="#br0">165 1 24575,'1534'0'0,"-1580"13"0,12-1 0,-14-1 0,0 2 0,1 2 0,1 2 0,-50 25 0,42-13 0,-1-3 0,-1-2 0,-77 21 0,86-32 0,19-4 0,0-2 0,-1-1 0,-48 4 0,46-7 0,-1 2 0,1 1 0,0 2 0,-32 12 0,32-10 0,0-1 0,-1-1 0,-59 6 0,66-11 0,0 0 0,1 2 0,-1 1 0,1 1 0,1 1 0,-1 1 0,-30 17 0,51-25 0,0 1 0,0-1 0,1 1 0,-1-1 0,1 1 0,-1 0 0,1 0 0,0 0 0,0 0 0,0 0 0,-3 5 0,4-6 0,1 0 0,0 0 0,0 0 0,0 0 0,-1 0 0,1 0 0,0 0 0,0 0 0,1 0 0,-1 0 0,0 1 0,0-1 0,0 0 0,1 0 0,-1 0 0,0 0 0,1 0 0,-1 0 0,1 0 0,0 0 0,-1-1 0,1 1 0,0 0 0,-1 0 0,1 0 0,0-1 0,0 1 0,-1 0 0,1-1 0,0 1 0,0 0 0,0-1 0,0 1 0,2 0 0,17 9 0,1-1 0,0-1 0,1-1 0,0-1 0,43 7 0,-34-7 0,34 5 0,132 6 0,72-19 0,-92-1 0,-57 5 0,134-5 0,-219-2 0,1-3 0,41-13 0,-71 19 0,-108 22 0,46-13 0,-1-1 0,-107-4 0,-30 2 0,171-1 0,1 1 0,-23 7 0,-37 7 0,-27 4 0,77-14 0,0-2 0,-41 4 0,-15-10 0,60-1 0,0 2 0,-1 0 0,1 2 0,-45 10 0,32-4 0,0-2 0,-1-1 0,0-3 0,-55-1 0,95-3 0,0 1 0,1 0 0,-1-1 0,0 1 0,0 0 0,0 0 0,0 0 0,0 0 0,0 1 0,0-1 0,0 0 0,0 1 0,1 0 0,-1-1 0,0 1 0,0 0 0,1 0 0,-1 0 0,0 0 0,1 0 0,-1 0 0,1 0 0,-1 1 0,1-1 0,0 0 0,-1 1 0,1-1 0,0 1 0,0 0 0,0-1 0,0 1 0,0 0 0,1 0 0,-1-1 0,0 1 0,1 0 0,-1 0 0,1 0 0,0 0 0,0 0 0,0 0 0,0 3 0,-2 4 0,-1 0 0,0-1 0,0 1 0,0-1 0,-1 0 0,-1 0 0,-9 13 0,-16 34 0,30-54 0,0 0 0,0 0 0,-1-1 0,1 1 0,0 0 0,0 0 0,0 0 0,0 0 0,1 0 0,-1 0 0,0-1 0,0 1 0,0 0 0,1 0 0,-1 0 0,0 0 0,1-1 0,-1 1 0,1 0 0,-1 0 0,1-1 0,-1 1 0,1 0 0,0-1 0,-1 1 0,1 0 0,0-1 0,-1 1 0,1-1 0,0 1 0,0-1 0,-1 0 0,1 1 0,0-1 0,0 0 0,0 1 0,0-1 0,0 0 0,-1 0 0,1 0 0,2 0 0,43 4 0,-40-4 0,250-7 0,-223 2 0,46-13 0,-17 4 0,-1 0 0,-13 3 0,1 2 0,80-4 0,-107 12 0,27 1 0,-1-2 0,1-3 0,49-10 0,-37 5 0,1 3 0,0 2 0,115 8 0,-55-1 0,-70-3 0,-26 0 0,1 0 0,36 6 0,-55-4 0,-1 0 0,0 0 0,0 1 0,0 1 0,-1-1 0,1 1 0,0 0 0,-1 0 0,0 1 0,0 0 0,0 0 0,0 0 0,7 8 0,-5-3 0,-1 0 0,0 1 0,-1 0 0,0 0 0,-1 0 0,0 0 0,0 1 0,-1 0 0,0 0 0,-1 0 0,-1 0 0,3 21 0,-2 10 0,-2 1 0,-5 50 0,1-15 0,0 17 0,6 184 0,0-261 0,1 0 0,0-1 0,2 1 0,0-1 0,1 0 0,1-1 0,15 25 0,-13-23 0,0 1 0,-1 1 0,0 0 0,8 33 0,-14-41 0,2 13 0,15 42 0,-18-61 0,0 0 0,1 0 0,0-1 0,0 1 0,1-1 0,-1 0 0,1 1 0,0-2 0,0 1 0,1 0 0,-1-1 0,9 6 0,-11-9-40,0 0 0,0 0 0,0 0 0,0-1-1,0 1 1,0 0 0,0-1 0,1 0 0,-1 1 0,0-1 0,0 0-1,0 0 1,0 0 0,1-1 0,-1 1 0,0 0 0,0-1-1,0 1 1,0-1 0,0 0 0,0 0 0,0 0 0,0 0 0,0 0-1,0 0 1,0 0 0,0-1 0,-1 1 0,1-1 0,-1 1-1,1-1 1,-1 0 0,3-3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54.808"/>
    </inkml:context>
    <inkml:brush xml:id="br0">
      <inkml:brushProperty name="width" value="0.35" units="cm"/>
      <inkml:brushProperty name="height" value="0.35" units="cm"/>
      <inkml:brushProperty name="color" value="#FFFFFF"/>
    </inkml:brush>
  </inkml:definitions>
  <inkml:trace contextRef="#ctx0" brushRef="#br0">0 334 24575,'1917'0'0,"-1882"-2"0,0-1 0,54-13 0,-48 7 0,51-3 0,-53 8 0,-1-3 0,0-1 0,0-2 0,67-27 0,27-7 0,-93 36 0,0 2 0,0 1 0,0 3 0,0 1 0,43 4 0,-38-1 0,0-1 0,0-3 0,73-11 0,-63 4 0,90-3 0,-52 5 0,-66 3 0,0-1 0,-1-1 0,47-18 0,-47 14 0,0 2 0,1 1 0,40-7 0,118-16 0,-154 25-682,49-4-1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15:58.549"/>
    </inkml:context>
    <inkml:brush xml:id="br0">
      <inkml:brushProperty name="width" value="0.035" units="cm"/>
      <inkml:brushProperty name="height" value="0.035" units="cm"/>
    </inkml:brush>
  </inkml:definitions>
  <inkml:trace contextRef="#ctx0" brushRef="#br0">1 1 24575,'0'7'0,"0"9"0,0 10 0,0 6 0,0-1-8191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16:17.537"/>
    </inkml:context>
    <inkml:brush xml:id="br0">
      <inkml:brushProperty name="width" value="0.035" units="cm"/>
      <inkml:brushProperty name="height" value="0.035" units="cm"/>
    </inkml:brush>
  </inkml:definitions>
  <inkml:trace contextRef="#ctx0" brushRef="#br0">1 0 24575,'0'7'0,"0"10"0,0 8 0,0 8 0,0 5 0,0-4-8191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16:32.677"/>
    </inkml:context>
    <inkml:brush xml:id="br0">
      <inkml:brushProperty name="width" value="0.035" units="cm"/>
      <inkml:brushProperty name="height" value="0.03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12.555"/>
    </inkml:context>
    <inkml:brush xml:id="br0">
      <inkml:brushProperty name="width" value="0.35" units="cm"/>
      <inkml:brushProperty name="height" value="0.35" units="cm"/>
      <inkml:brushProperty name="color" value="#FFFFFF"/>
    </inkml:brush>
  </inkml:definitions>
  <inkml:trace contextRef="#ctx0" brushRef="#br0">50 100 24575,'5'-4'0,"1"0"0,0 0 0,-1 1 0,1 0 0,0 0 0,1 0 0,-1 0 0,0 1 0,1 0 0,0 1 0,10-2 0,80-3 0,-74 5 0,150 4 0,77-6 0,-222-1 0,44-12 0,-47 10 0,1 0 0,32-2 0,220 8 0,27-2 0,-258-5 0,-35 4 0,0 1 0,0 0 0,1 1 0,-1 1 0,21 1 0,-29-1 0,-1 1 0,0 0 0,0 0 0,0 0 0,0 0 0,0 0 0,0 1 0,-1-1 0,1 1 0,0 0 0,-1 0 0,1 0 0,-1 0 0,1 0 0,-1 1 0,0-1 0,0 1 0,0-1 0,-1 1 0,1 0 0,0 0 0,-1 0 0,0 0 0,0 0 0,0 0 0,1 6 0,39 231 0,-35-193 0,12 45 0,-11-63 0,-2 0 0,3 33 0,-6-15 0,-1-20 0,0 0 0,2 0 0,8 35 0,22 98 0,-23-99 0,29 93 0,-37-149 0,0 0 0,-1 0 0,0 1 0,0-1 0,0 0 0,-1 0 0,1 1 0,-1-1 0,-1 8 0,0-12 0,1 1 0,0-1 0,-1 0 0,0 1 0,1-1 0,-1 0 0,0 1 0,0-1 0,1 0 0,-1 0 0,0 0 0,0 1 0,0-1 0,-1 0 0,1 0 0,0-1 0,0 1 0,-1 0 0,1 0 0,0-1 0,-1 1 0,1 0 0,0-1 0,-1 0 0,1 1 0,-1-1 0,1 0 0,-1 1 0,1-1 0,-1 0 0,1 0 0,-1 0 0,1-1 0,-1 1 0,1 0 0,-1 0 0,1-1 0,-2 0 0,-119-14 0,-235 2 0,-518 13 0,872 0 0,-8 0 0,-1 0 0,1 1 0,-22 4 0,32-5 0,0 0 0,0 0 0,-1 1 0,1-1 0,0 0 0,0 1 0,0-1 0,0 0 0,-1 1 0,1-1 0,0 1 0,0 0 0,0-1 0,0 1 0,0 0 0,0 0 0,0 0 0,1-1 0,-1 1 0,0 0 0,0 0 0,1 0 0,-1 0 0,0 0 0,1 1 0,-1-1 0,1 0 0,0 0 0,-1 0 0,1 0 0,0 1 0,0-1 0,-1 0 0,1 0 0,0 1 0,0-1 0,0 0 0,1 0 0,-1 0 0,0 1 0,0-1 0,1 0 0,-1 0 0,0 0 0,1 0 0,0 1 0,0 0 0,4 6 0,-1 0 0,1-1 0,0 0 0,1 0 0,-1-1 0,2 1 0,-1-1 0,0 0 0,1-1 0,0 0 0,1 0 0,-1 0 0,1-1 0,0 0 0,12 4 0,7 0 0,0-2 0,0 0 0,43 3 0,-43-7 0,0 2 0,-1 0 0,1 2 0,25 9 0,-28-5 0,0-2 0,1-1 0,0-1 0,0-1 0,0-1 0,42 1 0,-29-3 0,69 15 0,-68-9 0,68 4 0,494-11 0,-285-3 0,-304 2 0,0 0 0,-1-1 0,1-1 0,-1 0 0,0 0 0,0-1 0,0-1 0,0 1 0,14-9 0,-19 9 0,-1 0 0,0 0 0,1-1 0,-2 0 0,1-1 0,0 1 0,-1-1 0,0 1 0,0-1 0,0 0 0,0-1 0,-1 1 0,0-1 0,0 0 0,-1 1 0,1-1 0,-1 0 0,2-10 0,-1-4 0,0-1 0,-1 1 0,-1-1 0,-1 1 0,-1-1 0,0 0 0,-2 1 0,0 0 0,-2 0 0,0 0 0,-1 0 0,-1 0 0,-1 1 0,-15-27 0,-104-192 0,105 181 0,18 43 0,-1 0 0,-1 0 0,0 1 0,-12-19 0,-129-195 0,142 221 0,0 1 0,0 0 0,0 0 0,-1 1 0,0-1 0,0 1 0,0 1 0,0-1 0,0 1 0,-1 0 0,1 0 0,-1 1 0,0 0 0,0 0 0,0 0 0,-14 0 0,-12-1 0,0 2 0,-48 4 0,29 0 0,31-2 0,-1 1 0,1 1 0,0 1 0,0 1 0,0 1 0,1 1 0,-1 1 0,2 0 0,-1 1 0,1 2 0,1 0 0,0 0 0,0 2 0,1 0 0,1 1 0,-15 17 0,-9 3 0,-1-1 0,-50 31 0,44-33 0,-68 60 0,92-73 0,0-2 0,0 0 0,-2-1 0,0-2 0,0 0 0,-28 9 0,21-9 0,0 1 0,1 2 0,-38 26 0,22-13 0,37-24 0,0 0 0,0 1 0,1 1 0,0-1 0,0 1 0,-15 16 0,24-22 0,0-1 0,0 0 0,0 1 0,0-1 0,-1 1 0,1-1 0,0 1 0,0-1 0,0 1 0,0-1 0,0 1 0,0-1 0,1 0 0,-1 1 0,0-1 0,0 1 0,0-1 0,0 1 0,0-1 0,1 0 0,-1 1 0,0-1 0,0 1 0,1-1 0,-1 0 0,0 1 0,0-1 0,1 0 0,-1 1 0,0-1 0,1 0 0,-1 0 0,1 1 0,-1-1 0,0 0 0,1 0 0,-1 0 0,1 0 0,-1 1 0,1-1 0,-1 0 0,0 0 0,1 0 0,-1 0 0,1 0 0,-1 0 0,1 0 0,-1 0 0,1 0 0,-1 0 0,1-1 0,28 3 0,21-8 0,-1-2 0,79-23 0,-29 5 0,354-59 0,-423 80 0,0 1 0,35-1 0,-64 5 0,-1 0 0,0 0 0,0 0 0,0 0 0,0 0 0,0 0 0,0 0 0,0 0 0,0 0 0,1 0 0,-1 0 0,0 0 0,0 0 0,0 0 0,0 0 0,0 0 0,0 0 0,0 0 0,1 0 0,-1 0 0,0 0 0,0 0 0,0 0 0,0 0 0,0 0 0,0 0 0,0 0 0,0 0 0,1 0 0,-1 0 0,0 0 0,0 1 0,0-1 0,0 0 0,0 0 0,0 0 0,0 0 0,0 0 0,0 0 0,0 0 0,0 0 0,0 1 0,0-1 0,0 0 0,0 0 0,0 0 0,0 0 0,0 0 0,0 0 0,0 0 0,0 1 0,0-1 0,0 0 0,0 0 0,0 0 0,0 0 0,0 0 0,0 0 0,0 0 0,0 0 0,0 1 0,0-1 0,0 0 0,0 0 0,0 0 0,0 0 0,0 0 0,-1 0 0,1 0 0,-11 11 0,-16 7 0,-28 10 0,-1-2 0,-74 23 0,73-30 0,2 3 0,-83 44 0,135-64 0,-2 1 0,1-1 0,0 0 0,0 0 0,-1 0 0,1 0 0,-1-1 0,0 0 0,1 0 0,-1 0 0,-7 0 0,11-1 0,0 0 0,0-1 0,-1 1 0,1 0 0,0-1 0,0 1 0,0 0 0,0-1 0,0 0 0,0 1 0,0-1 0,0 0 0,0 1 0,0-1 0,0 0 0,0 0 0,0 0 0,1 0 0,-2-1 0,1 0 0,-1-1 0,1 0 0,0 1 0,0-1 0,1 0 0,-1 0 0,0 0 0,1 0 0,0 0 0,0-6 0,3-20 0,1 0 0,2-1 0,1 2 0,1-1 0,23-50 0,-21 52 0,28-52 0,-28 61 0,-1 0 0,0 0 0,10-36 0,-18 52 0,-1 0 0,1 1 0,-1-1 0,0 0 0,1 0 0,-1 0 0,0 0 0,0 0 0,0 0 0,0 0 0,-1 1 0,1-1 0,0 0 0,-1 0 0,1 0 0,-1 0 0,0 1 0,0-1 0,0 0 0,1 1 0,-1-1 0,-1 0 0,0-1 0,0 2 0,0-1 0,-1 1 0,1 0 0,0 0 0,-1 0 0,1 0 0,-1 0 0,1 0 0,-1 0 0,1 1 0,-1-1 0,1 1 0,-1 0 0,-4 0 0,-6 1 0,1 0 0,-1 1 0,1 1 0,-1-1 0,-18 9 0,-263 93 0,273-96 0,1 2 0,-1 0 0,2 1 0,-26 19 0,115-44 0,-8 0 0,-2-3 0,97-40 0,-63 24 0,-70 27 0,-1-2 0,0-1 0,0 0 0,30-18 0,-32 13 0,1 2 0,0 0 0,1 1 0,0 2 0,1 0 0,37-8 0,-24 4 0,-30 3 0,-7 9 0,0 1 0,-1-1 0,1 0 0,-1 0 0,1 1 0,-1-1 0,0 0 0,1 1 0,-1-1 0,0 1 0,1-1 0,-1 1 0,0-1 0,0 1 0,1-1 0,-1 1 0,0 0 0,0-1 0,-1 1 0,-18-6 0,-1 2 0,1 0 0,0 2 0,-1 0 0,0 1 0,-32 3 0,9-1 0,-601 1 0,630-2 0,0 1 0,0 0 0,1 1 0,-1 1 0,1 0 0,0 1 0,-1 1 0,2 0 0,-1 1 0,1 0 0,0 1 0,0 1 0,-20 15 0,17-11 0,-1-1 0,-29 15 0,28-16 0,0 0 0,-21 17 0,34-22 0,1 0 0,-1 0 0,1 0 0,0 1 0,0 0 0,1 0 0,0 0 0,0 0 0,0 0 0,1 1 0,0-1 0,0 1 0,1-1 0,-1 1 0,1 12 0,-1 14 0,1 0 0,5 34 0,-2-20 0,-1 11 0,-2-25 0,2 0 0,1 0 0,1-1 0,2 1 0,1-1 0,20 59 0,101 183 0,-51-143 0,-26-46 0,-46-79 0,0 1 0,1-1 0,-1 0 0,1-1 0,1 1 0,-1-1 0,1 0 0,-1 0 0,2-1 0,-1 0 0,0 0 0,1 0 0,0-1 0,-1 0 0,1 0 0,1-1 0,-1 0 0,0 0 0,0 0 0,1-1 0,-1 0 0,1-1 0,-1 0 0,1 0 0,-1 0 0,1-1 0,-1 0 0,1-1 0,10-3 0,62-20 0,-1-4 0,144-76 0,23-10 0,-143 72-1365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32.359"/>
    </inkml:context>
    <inkml:brush xml:id="br0">
      <inkml:brushProperty name="width" value="0.35" units="cm"/>
      <inkml:brushProperty name="height" value="0.35" units="cm"/>
      <inkml:brushProperty name="color" value="#FFFFFF"/>
    </inkml:brush>
  </inkml:definitions>
  <inkml:trace contextRef="#ctx0" brushRef="#br0">109 384 24575,'797'0'0,"-763"2"0,0 1 0,54 13 0,-48-8 0,51 4 0,386-8 0,-245-7 0,3140 3 0,-3337-2 0,0-1 0,54-13 0,-48 8 0,51-4 0,83 11 0,24 0 0,-187-1 0,1-1 0,0 0 0,-1 0 0,0-1 0,0-1 0,18-9 0,-22 10 0,0 0 0,0-1 0,-1 0 0,0 0 0,0-1 0,0 0 0,-1 0 0,1-1 0,-2 1 0,7-10 0,-10 12 0,0 1 0,0-1 0,-1 0 0,1 0 0,-1 1 0,0-1 0,0 0 0,-1 0 0,1 0 0,-1 0 0,0 0 0,0 0 0,0 0 0,-1 0 0,1 0 0,-1 0 0,0 0 0,0 0 0,0 0 0,-1 1 0,1-1 0,-1 0 0,0 1 0,0-1 0,0 1 0,0 0 0,-1 0 0,-2-3 0,-10-10 0,0 1 0,-1 1 0,0 1 0,-23-14 0,4 2 0,25 18 0,-2 0 0,1 1 0,0 0 0,-1 0 0,0 2 0,-1-1 0,1 2 0,-1-1 0,1 2 0,-25-3 0,-12 3 0,-77 6 0,40 0 0,-580-4 0,640 2 0,1 0 0,-1 2 0,-32 9 0,28-6 0,-56 7 0,-362-11 0,231-5 0,97 0 0,-134 5 0,165 15 0,6 0 0,-28 4 0,80-14 0,0-2 0,-42 4 0,-427-7 0,251-6 0,216 4 0,1 2 0,0 1 0,-54 13 0,26-7 0,0-3 0,0-3 0,-121-6 0,59-1 0,-628 3 0,724 2 0,-1 0 0,1 2 0,-29 8 0,24-5 0,-54 6 0,-24-12 0,78-2 0,0 1 0,1 1 0,-1 2 0,-53 11 0,49-6 0,-55 6 0,67-13 0,-1 2 0,1 1 0,1 1 0,-1 1 0,1 1 0,-25 11 0,33-11 0,-1 0 0,1-1 0,-24 6 0,34-11 0,1 0 0,0-1 0,-1 1 0,1-1 0,-1 0 0,0 0 0,1 0 0,-1-1 0,1 1 0,-5-2 0,7 1 0,0 1 0,-1-1 0,1 0 0,-1 1 0,1-1 0,0 0 0,0 0 0,0 0 0,-1 0 0,1 0 0,0 0 0,0 0 0,0-1 0,1 1 0,-1 0 0,0-1 0,0 1 0,1 0 0,-1-1 0,1 1 0,-1-1 0,1 1 0,0-1 0,-1-1 0,1-3 0,1-1 0,0 1 0,0 0 0,0 0 0,1-1 0,0 1 0,0 0 0,1 0 0,-1 1 0,1-1 0,7-9 0,14-35 0,-11-9 0,-13 66 0,-1 0 0,1 0 0,1 0 0,-1 0 0,1-1 0,1 1 0,2 8 0,-3-10 0,0 0 0,1-1 0,-1 1 0,1-1 0,0 0 0,1 1 0,-1-1 0,1 0 0,0 0 0,-1 0 0,2-1 0,-1 1 0,0-1 0,1 0 0,6 5 0,-1-4 0,1 0 0,1 0 0,-1 0 0,1-2 0,-1 1 0,1-1 0,0-1 0,13 1 0,94-6 0,-61 1 0,485 0 0,-332 3 0,-184-1 0,-1-2 0,1-1 0,32-9 0,-29 6 0,58-6 0,-53 8 0,0 0 0,0-3 0,48-16 0,-50 14 0,0 0 0,1 3 0,59-7 0,-44 12 0,-22 2 0,0-2 0,-1 0 0,42-10 0,15-8-25,-32 8-645,74-27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34.91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35.245"/>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37.08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37.452"/>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39.375"/>
    </inkml:context>
    <inkml:brush xml:id="br0">
      <inkml:brushProperty name="width" value="0.35" units="cm"/>
      <inkml:brushProperty name="height" value="0.35" units="cm"/>
      <inkml:brushProperty name="color" value="#FFFFFF"/>
    </inkml:brush>
  </inkml:definitions>
  <inkml:trace contextRef="#ctx0" brushRef="#br0">0 2 24575,'134'-2'0,"150"6"0,-181 15 113,-76-12-852,53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0:37:49.365"/>
    </inkml:context>
    <inkml:brush xml:id="br0">
      <inkml:brushProperty name="width" value="0.35" units="cm"/>
      <inkml:brushProperty name="height" value="0.35" units="cm"/>
      <inkml:brushProperty name="color" value="#FFFFFF"/>
    </inkml:brush>
  </inkml:definitions>
  <inkml:trace contextRef="#ctx0" brushRef="#br0">0 462 24575,'336'-22'0,"6"-1"0,-195 26 0,156-5 0,-175-17 0,-83 10 0,73-4 0,538 12 0,-313 3 0,-308-4 0,0-1 0,53-13 0,-46 8 0,49-4 0,-56 8 0,54-13 0,-55 9 0,59-5 0,-47 11 0,-20 2 0,0-1 0,0-2 0,40-9 0,118-25 0,-102 23 0,-24 6 0,1 3 0,65 2 0,-65 3 0,117-15 0,-65 0 0,0 6 0,149 6 0,-175 4 0,-59-3 0,0 0 0,0-2 0,30-8 0,-25 5 0,54-6 0,-14 11 0,-44 2 0,0-1 0,0-1 0,53-11 0,-26 1 0,100-9 0,-13 3 0,-75 9 0,0 4 0,113 5 0,51-3 0,-129-16 0,-74 13 0,-1 0 0,31-2 0,418 5 0,-244 6 0,-214-4 0,-1 2 0,0 0 0,0 0 0,30 8 0,-38-6 0,-1 0 0,1 0 0,-1 1 0,0 0 0,0 0 0,0 1 0,-1 0 0,1 0 0,-1 0 0,0 1 0,8 10 0,24 41 0,-31-45 0,0-1 0,1 0 0,0 0 0,18 19 0,-1-10 0,55 35 0,-39-28 0,-38-24 0,1-1 0,-1 1 0,0 0 0,1 0 0,-1 0 0,-1 0 0,1 0 0,0 1 0,-1-1 0,0 1 0,0 0 0,3 7 0,-4-9 0,-1 0 0,1-1 0,-1 1 0,0-1 0,0 1 0,0 0 0,0-1 0,0 1 0,0 0 0,-1-1 0,1 1 0,0-1 0,-1 1 0,1-1 0,-1 1 0,0-1 0,0 1 0,1-1 0,-1 1 0,0-1 0,0 0 0,0 1 0,0-1 0,0 0 0,-1 0 0,1 0 0,0 0 0,-1 0 0,1 0 0,0 0 0,-1 0 0,1-1 0,-1 1 0,1-1 0,-1 1 0,-1 0 0,-20 5 0,-1-1 0,1-1 0,-1-2 0,0 0 0,1-1 0,-1-1 0,-32-5 0,-10 2 0,-556 0 0,367 4 0,220 1 0,0 2 0,-54 11 0,48-6 0,-51 3 0,35-9 0,7-1 0,1 2 0,-61 13 0,-80 17 0,140-25 0,-1-3 0,1-1 0,-67-3 0,-33 2 0,18 15 0,87-10 0,-70 3 0,-59-14 0,-68 4 0,113 17 0,84-10 0,-72 4 0,-345-12 0,216-3 0,211 4 0,0 1 0,-54 13 0,48-8 0,-51 5 0,-77-13 21,120-3-367,0 3-1,0 2 1,-91 15-1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1059E-91C8-4F71-9131-B99DB435215B}" type="datetimeFigureOut">
              <a:rPr lang="en-IN" smtClean="0"/>
              <a:t>24-10-2024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2D7E2-FBD9-408E-990A-9A193E38A2BF}" type="slidenum">
              <a:rPr lang="en-IN" smtClean="0"/>
              <a:t>‹#›</a:t>
            </a:fld>
            <a:endParaRPr lang="en-IN"/>
          </a:p>
        </p:txBody>
      </p:sp>
    </p:spTree>
    <p:extLst>
      <p:ext uri="{BB962C8B-B14F-4D97-AF65-F5344CB8AC3E}">
        <p14:creationId xmlns:p14="http://schemas.microsoft.com/office/powerpoint/2010/main" val="385146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42D7E2-FBD9-408E-990A-9A193E38A2BF}" type="slidenum">
              <a:rPr lang="en-IN" smtClean="0"/>
              <a:t>4</a:t>
            </a:fld>
            <a:endParaRPr lang="en-IN"/>
          </a:p>
        </p:txBody>
      </p:sp>
    </p:spTree>
    <p:extLst>
      <p:ext uri="{BB962C8B-B14F-4D97-AF65-F5344CB8AC3E}">
        <p14:creationId xmlns:p14="http://schemas.microsoft.com/office/powerpoint/2010/main" val="421413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F232-1BDB-3701-C2E7-CA617CF9EF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51BC877-FDA7-5C3D-244F-17461BAE69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9B16C1-285A-3396-CAD1-72C074F8E055}"/>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5" name="Footer Placeholder 4">
            <a:extLst>
              <a:ext uri="{FF2B5EF4-FFF2-40B4-BE49-F238E27FC236}">
                <a16:creationId xmlns:a16="http://schemas.microsoft.com/office/drawing/2014/main" id="{87087FED-B8E9-43F9-1749-CCD3BF17FD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AC40C4-DE48-2ACC-71A6-65450F5B0A4C}"/>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4166792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C435-13D7-38FF-958C-A6B1D15A96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660C69-AF0B-E030-A88C-B3FE200257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B1F309-89BA-4CF8-7776-C9E9C055698B}"/>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5" name="Footer Placeholder 4">
            <a:extLst>
              <a:ext uri="{FF2B5EF4-FFF2-40B4-BE49-F238E27FC236}">
                <a16:creationId xmlns:a16="http://schemas.microsoft.com/office/drawing/2014/main" id="{F353AFAC-1983-4252-E085-80F50DD595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CA1B02-4E4F-5AE9-1C3A-95141B599EFE}"/>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2543633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86D9E-31F0-8FD2-B036-6D8CC937F0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919B42-71F3-F446-329F-DAD1795605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670B76-91C6-C2C8-37AD-A8F6DBC21D26}"/>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5" name="Footer Placeholder 4">
            <a:extLst>
              <a:ext uri="{FF2B5EF4-FFF2-40B4-BE49-F238E27FC236}">
                <a16:creationId xmlns:a16="http://schemas.microsoft.com/office/drawing/2014/main" id="{202EE792-2671-C9F5-07C9-65A2FC9C09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B7551-415E-7440-5060-83EEA8B512DB}"/>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118208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49954-FCA8-F46B-0147-CEE31E0A64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9682A3-EB70-2C17-EE53-FC6784CF6B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915E3E-7BC3-426E-60FC-3BA36E12894E}"/>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5" name="Footer Placeholder 4">
            <a:extLst>
              <a:ext uri="{FF2B5EF4-FFF2-40B4-BE49-F238E27FC236}">
                <a16:creationId xmlns:a16="http://schemas.microsoft.com/office/drawing/2014/main" id="{FA30659C-E484-FE3A-C5C1-287D5DEEB3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876A20-CAB1-18C8-79A1-C0811ADF2BAF}"/>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3159180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F578-1437-CDD9-5AD7-93DC941DC4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077958-9193-239F-E1EA-477B0A3B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A3AD0-A792-C63A-407D-E708717B3613}"/>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5" name="Footer Placeholder 4">
            <a:extLst>
              <a:ext uri="{FF2B5EF4-FFF2-40B4-BE49-F238E27FC236}">
                <a16:creationId xmlns:a16="http://schemas.microsoft.com/office/drawing/2014/main" id="{A1CF1E6B-8115-0961-8AEB-63E1AC8C0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6ED0D0-9975-8ED6-A8BB-CB5134C05FF2}"/>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415137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9B1D9-A048-FC11-9120-7DC4F003A8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E2BEDA-01E6-0A33-7727-51387D945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93AB63-9A76-2070-E122-30474B84F0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058ED9-7EC7-669B-35BE-4B04D5B5AFB8}"/>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6" name="Footer Placeholder 5">
            <a:extLst>
              <a:ext uri="{FF2B5EF4-FFF2-40B4-BE49-F238E27FC236}">
                <a16:creationId xmlns:a16="http://schemas.microsoft.com/office/drawing/2014/main" id="{241AAE51-8114-EAE5-B787-191E9FCD2A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B13596-D3C4-C98B-9E3F-DA27854F1571}"/>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161621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38C4-3558-EC75-7AF5-50FFBD6BEA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5F7D20-BA58-5AB0-5DD3-BEF7653FA5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A4E57F-F768-3CE9-8BCE-959329118A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54FE27-2B77-02DE-A8F0-C252E048F5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BA0CE5-841B-EF14-459B-FAB3865803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7E55D7-E7BD-63E8-64A3-ED6BF9861891}"/>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8" name="Footer Placeholder 7">
            <a:extLst>
              <a:ext uri="{FF2B5EF4-FFF2-40B4-BE49-F238E27FC236}">
                <a16:creationId xmlns:a16="http://schemas.microsoft.com/office/drawing/2014/main" id="{294BBD05-78A4-60B8-A91F-0FFA72932EE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2011FE9-75D7-9A86-87A0-59F835220E86}"/>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3829009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19F3-B0D8-8906-3F21-FF3F31BD32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04D358A-41DE-09C5-8145-720EE418FE21}"/>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4" name="Footer Placeholder 3">
            <a:extLst>
              <a:ext uri="{FF2B5EF4-FFF2-40B4-BE49-F238E27FC236}">
                <a16:creationId xmlns:a16="http://schemas.microsoft.com/office/drawing/2014/main" id="{F59DE0FC-52BC-E592-2A2A-635CAF7800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A81156-DD29-E114-525D-B698993D8A37}"/>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2914867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51D52-1EC5-D8E3-0D09-3461B22D8B09}"/>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3" name="Footer Placeholder 2">
            <a:extLst>
              <a:ext uri="{FF2B5EF4-FFF2-40B4-BE49-F238E27FC236}">
                <a16:creationId xmlns:a16="http://schemas.microsoft.com/office/drawing/2014/main" id="{F5CB0AAA-0552-1C64-DC04-6FF2F527EC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392E58-CC52-8F0B-8002-B8741F6F2C25}"/>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2199851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92BB-21D1-8C18-62DD-B2F9D39E6A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154F316-B1ED-44A9-AD7A-8B87F30799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BE5CBC-9F1E-9C21-B469-4C660B367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D79ED-3960-70BE-9658-41F3AF8A8F65}"/>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6" name="Footer Placeholder 5">
            <a:extLst>
              <a:ext uri="{FF2B5EF4-FFF2-40B4-BE49-F238E27FC236}">
                <a16:creationId xmlns:a16="http://schemas.microsoft.com/office/drawing/2014/main" id="{5A74496B-0DC9-A45A-2574-6524B17FC2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4B62FE-7D60-C890-6D4E-EF2D70E72584}"/>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1736194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2F71-D60D-2FAE-EFAB-ABE155650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1F4C77-AAFF-E730-7264-653E6F13BC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6FF254-6FCB-A91E-6EF7-D89E66FAE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B25E-578E-4029-A492-C8ACD734CD5C}"/>
              </a:ext>
            </a:extLst>
          </p:cNvPr>
          <p:cNvSpPr>
            <a:spLocks noGrp="1"/>
          </p:cNvSpPr>
          <p:nvPr>
            <p:ph type="dt" sz="half" idx="10"/>
          </p:nvPr>
        </p:nvSpPr>
        <p:spPr/>
        <p:txBody>
          <a:bodyPr/>
          <a:lstStyle/>
          <a:p>
            <a:fld id="{457ACEF3-6445-4962-A0E8-F39DEED899D9}" type="datetimeFigureOut">
              <a:rPr lang="en-IN" smtClean="0"/>
              <a:t>24-10-2024</a:t>
            </a:fld>
            <a:endParaRPr lang="en-IN"/>
          </a:p>
        </p:txBody>
      </p:sp>
      <p:sp>
        <p:nvSpPr>
          <p:cNvPr id="6" name="Footer Placeholder 5">
            <a:extLst>
              <a:ext uri="{FF2B5EF4-FFF2-40B4-BE49-F238E27FC236}">
                <a16:creationId xmlns:a16="http://schemas.microsoft.com/office/drawing/2014/main" id="{52801570-987C-B115-F20C-B482E77CF0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E10898-5E9C-4B52-D40A-10E34226D0A0}"/>
              </a:ext>
            </a:extLst>
          </p:cNvPr>
          <p:cNvSpPr>
            <a:spLocks noGrp="1"/>
          </p:cNvSpPr>
          <p:nvPr>
            <p:ph type="sldNum" sz="quarter" idx="12"/>
          </p:nvPr>
        </p:nvSpPr>
        <p:spPr/>
        <p:txBody>
          <a:bodyPr/>
          <a:lstStyle/>
          <a:p>
            <a:fld id="{B76B74D9-DE7B-4EEE-B58A-F24184D9D7D5}" type="slidenum">
              <a:rPr lang="en-IN" smtClean="0"/>
              <a:t>‹#›</a:t>
            </a:fld>
            <a:endParaRPr lang="en-IN"/>
          </a:p>
        </p:txBody>
      </p:sp>
    </p:spTree>
    <p:extLst>
      <p:ext uri="{BB962C8B-B14F-4D97-AF65-F5344CB8AC3E}">
        <p14:creationId xmlns:p14="http://schemas.microsoft.com/office/powerpoint/2010/main" val="3631736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6CB905-DF17-069E-A015-BA47E44D9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F97F28-3E05-9CFA-2341-ABBB946293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0E9D37-8D4F-99C5-370F-FEFAF4EBC6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ACEF3-6445-4962-A0E8-F39DEED899D9}" type="datetimeFigureOut">
              <a:rPr lang="en-IN" smtClean="0"/>
              <a:t>24-10-2024</a:t>
            </a:fld>
            <a:endParaRPr lang="en-IN"/>
          </a:p>
        </p:txBody>
      </p:sp>
      <p:sp>
        <p:nvSpPr>
          <p:cNvPr id="5" name="Footer Placeholder 4">
            <a:extLst>
              <a:ext uri="{FF2B5EF4-FFF2-40B4-BE49-F238E27FC236}">
                <a16:creationId xmlns:a16="http://schemas.microsoft.com/office/drawing/2014/main" id="{82733095-A166-DABB-18AD-90F6BE19D3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677EBC-8FA0-A5D8-3011-5CA836F92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6B74D9-DE7B-4EEE-B58A-F24184D9D7D5}" type="slidenum">
              <a:rPr lang="en-IN" smtClean="0"/>
              <a:t>‹#›</a:t>
            </a:fld>
            <a:endParaRPr lang="en-IN"/>
          </a:p>
        </p:txBody>
      </p:sp>
    </p:spTree>
    <p:extLst>
      <p:ext uri="{BB962C8B-B14F-4D97-AF65-F5344CB8AC3E}">
        <p14:creationId xmlns:p14="http://schemas.microsoft.com/office/powerpoint/2010/main" val="1739647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18" Type="http://schemas.openxmlformats.org/officeDocument/2006/relationships/image" Target="../media/image23.png"/><Relationship Id="rId3" Type="http://schemas.microsoft.com/office/2007/relationships/hdphoto" Target="../media/hdphoto4.wdp"/><Relationship Id="rId7" Type="http://schemas.openxmlformats.org/officeDocument/2006/relationships/image" Target="../media/image19.png"/><Relationship Id="rId12" Type="http://schemas.openxmlformats.org/officeDocument/2006/relationships/customXml" Target="../ink/ink5.xml"/><Relationship Id="rId17" Type="http://schemas.openxmlformats.org/officeDocument/2006/relationships/customXml" Target="../ink/ink9.xml"/><Relationship Id="rId2" Type="http://schemas.openxmlformats.org/officeDocument/2006/relationships/image" Target="../media/image12.png"/><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customXml" Target="../ink/ink8.xml"/><Relationship Id="rId10" Type="http://schemas.openxmlformats.org/officeDocument/2006/relationships/customXml" Target="../ink/ink4.xml"/><Relationship Id="rId19" Type="http://schemas.openxmlformats.org/officeDocument/2006/relationships/customXml" Target="../ink/ink10.xml"/><Relationship Id="rId4" Type="http://schemas.openxmlformats.org/officeDocument/2006/relationships/customXml" Target="../ink/ink1.xml"/><Relationship Id="rId9" Type="http://schemas.openxmlformats.org/officeDocument/2006/relationships/image" Target="../media/image20.png"/><Relationship Id="rId14" Type="http://schemas.openxmlformats.org/officeDocument/2006/relationships/customXml" Target="../ink/ink7.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customXml" Target="../ink/ink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hyperlink" Target="https://andrejgajdos.com/authenticating-users-in-single-page-applications-using-node-passport-react-and-redux/"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windley.com/archives/2021/02/passwords_are_ruining_the_web.shtml"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freepngimg.com/png/49556-biometric-access-control-system-download-imag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nedhayes.com/biometrics-drive-the-future-of-paymen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nedhayes.com/biometric-security-update-an-overview-in-the-covid-19-era" TargetMode="External"/><Relationship Id="rId7" Type="http://schemas.openxmlformats.org/officeDocument/2006/relationships/hyperlink" Target="https://pixabay.com/nl/oog-iris-zicht-wenkbrauwen-zeewier-2681783/"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jpg"/><Relationship Id="rId11" Type="http://schemas.openxmlformats.org/officeDocument/2006/relationships/hyperlink" Target="https://www.pngall.com/fingerprint-png/download/10231" TargetMode="External"/><Relationship Id="rId5" Type="http://schemas.openxmlformats.org/officeDocument/2006/relationships/hyperlink" Target="https://pixabay.com/en/ear-anatomy-human-medical-left-42411/"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freepngimg.com/png/6026-palm-hands-png-hand-ima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3FFAAA-4089-8BFB-F8EA-3526718698F0}"/>
              </a:ext>
            </a:extLst>
          </p:cNvPr>
          <p:cNvSpPr txBox="1"/>
          <p:nvPr/>
        </p:nvSpPr>
        <p:spPr>
          <a:xfrm>
            <a:off x="329784" y="689549"/>
            <a:ext cx="11317574" cy="5993949"/>
          </a:xfrm>
          <a:prstGeom prst="rect">
            <a:avLst/>
          </a:prstGeom>
          <a:noFill/>
        </p:spPr>
        <p:txBody>
          <a:bodyPr wrap="square" rtlCol="0">
            <a:spAutoFit/>
          </a:bodyPr>
          <a:lstStyle/>
          <a:p>
            <a:pPr algn="ctr"/>
            <a:r>
              <a:rPr lang="en-IN" sz="3600" b="1">
                <a:solidFill>
                  <a:srgbClr val="002060"/>
                </a:solidFill>
              </a:rPr>
              <a:t>CMR TECHNICAL CAMPUS</a:t>
            </a:r>
          </a:p>
          <a:p>
            <a:pPr algn="ctr"/>
            <a:r>
              <a:rPr lang="en-IN" sz="2800" b="1">
                <a:solidFill>
                  <a:srgbClr val="FF0066"/>
                </a:solidFill>
              </a:rPr>
              <a:t>UGC AUTONOMOUS</a:t>
            </a:r>
          </a:p>
          <a:p>
            <a:pPr algn="ctr">
              <a:lnSpc>
                <a:spcPct val="150000"/>
              </a:lnSpc>
            </a:pPr>
            <a:r>
              <a:rPr lang="en-IN" b="1">
                <a:solidFill>
                  <a:schemeClr val="tx1">
                    <a:lumMod val="85000"/>
                    <a:lumOff val="15000"/>
                  </a:schemeClr>
                </a:solidFill>
                <a:latin typeface="Times New Roman" panose="02020603050405020304" pitchFamily="18" charset="0"/>
                <a:cs typeface="Times New Roman" panose="02020603050405020304" pitchFamily="18" charset="0"/>
              </a:rPr>
              <a:t>Accredited by NBA &amp; NAAC with ‘A’ Grade</a:t>
            </a:r>
            <a:br>
              <a:rPr lang="en-IN" b="1">
                <a:solidFill>
                  <a:schemeClr val="tx1">
                    <a:lumMod val="85000"/>
                    <a:lumOff val="15000"/>
                  </a:schemeClr>
                </a:solidFill>
                <a:latin typeface="Times New Roman" panose="02020603050405020304" pitchFamily="18" charset="0"/>
                <a:cs typeface="Times New Roman" panose="02020603050405020304" pitchFamily="18" charset="0"/>
              </a:rPr>
            </a:br>
            <a:r>
              <a:rPr lang="en-IN" b="1">
                <a:solidFill>
                  <a:schemeClr val="tx1">
                    <a:lumMod val="85000"/>
                    <a:lumOff val="15000"/>
                  </a:schemeClr>
                </a:solidFill>
                <a:latin typeface="Times New Roman" panose="02020603050405020304" pitchFamily="18" charset="0"/>
                <a:cs typeface="Times New Roman" panose="02020603050405020304" pitchFamily="18" charset="0"/>
              </a:rPr>
              <a:t>Approved by AICTE, New Delhi and JNTU, Hyderabad</a:t>
            </a:r>
            <a:br>
              <a:rPr lang="en-IN" b="1">
                <a:solidFill>
                  <a:srgbClr val="0070C0"/>
                </a:solidFill>
                <a:latin typeface="Times New Roman" panose="02020603050405020304" pitchFamily="18" charset="0"/>
                <a:cs typeface="Times New Roman" panose="02020603050405020304" pitchFamily="18" charset="0"/>
              </a:rPr>
            </a:br>
            <a:r>
              <a:rPr lang="en-US" sz="1600">
                <a:effectLst/>
                <a:latin typeface="Times New Roman" panose="02020603050405020304" pitchFamily="18" charset="0"/>
                <a:ea typeface="Times New Roman" panose="02020603050405020304" pitchFamily="18" charset="0"/>
              </a:rPr>
              <a:t>Kandlakoya(V), Medchal</a:t>
            </a:r>
            <a:r>
              <a:rPr lang="en-US" sz="1600" spc="5">
                <a:effectLst/>
                <a:latin typeface="Times New Roman" panose="02020603050405020304" pitchFamily="18" charset="0"/>
                <a:ea typeface="Times New Roman" panose="02020603050405020304" pitchFamily="18" charset="0"/>
              </a:rPr>
              <a:t> </a:t>
            </a:r>
            <a:r>
              <a:rPr lang="en-US" sz="1600">
                <a:effectLst/>
                <a:latin typeface="Times New Roman" panose="02020603050405020304" pitchFamily="18" charset="0"/>
                <a:ea typeface="Times New Roman" panose="02020603050405020304" pitchFamily="18" charset="0"/>
              </a:rPr>
              <a:t>Road,</a:t>
            </a:r>
            <a:r>
              <a:rPr lang="en-US" sz="1600" spc="-5">
                <a:effectLst/>
                <a:latin typeface="Times New Roman" panose="02020603050405020304" pitchFamily="18" charset="0"/>
                <a:ea typeface="Times New Roman" panose="02020603050405020304" pitchFamily="18" charset="0"/>
              </a:rPr>
              <a:t> </a:t>
            </a:r>
            <a:r>
              <a:rPr lang="en-US" sz="1600">
                <a:effectLst/>
                <a:latin typeface="Times New Roman" panose="02020603050405020304" pitchFamily="18" charset="0"/>
                <a:ea typeface="Times New Roman" panose="02020603050405020304" pitchFamily="18" charset="0"/>
              </a:rPr>
              <a:t>Hyderabad-501401, Telangana</a:t>
            </a:r>
            <a:br>
              <a:rPr lang="en-IN" sz="2500">
                <a:solidFill>
                  <a:schemeClr val="tx1"/>
                </a:solidFill>
                <a:latin typeface="Times New Roman" panose="02020603050405020304" pitchFamily="18" charset="0"/>
                <a:cs typeface="Times New Roman" panose="02020603050405020304" pitchFamily="18" charset="0"/>
              </a:rPr>
            </a:br>
            <a:r>
              <a:rPr lang="en-IN" sz="2500" b="1">
                <a:solidFill>
                  <a:srgbClr val="0066FF"/>
                </a:solidFill>
                <a:latin typeface="Times New Roman" panose="02020603050405020304" pitchFamily="18" charset="0"/>
                <a:cs typeface="Times New Roman" panose="02020603050405020304" pitchFamily="18" charset="0"/>
              </a:rPr>
              <a:t>Department of Computer Science and Engineering</a:t>
            </a:r>
            <a:endParaRPr lang="en-IN">
              <a:solidFill>
                <a:srgbClr val="0066FF"/>
              </a:solidFill>
            </a:endParaRPr>
          </a:p>
          <a:p>
            <a:pPr algn="ctr"/>
            <a:r>
              <a:rPr lang="en-IN" sz="2400"/>
              <a:t>A Mini Project on</a:t>
            </a:r>
          </a:p>
          <a:p>
            <a:pPr algn="ctr"/>
            <a:endParaRPr lang="en-IN" sz="2400"/>
          </a:p>
          <a:p>
            <a:pPr algn="ctr"/>
            <a:r>
              <a:rPr lang="en-IN" sz="2800">
                <a:ln>
                  <a:solidFill>
                    <a:srgbClr val="66FF33"/>
                  </a:solidFill>
                </a:ln>
                <a:solidFill>
                  <a:srgbClr val="66FF33"/>
                </a:solidFill>
                <a:effectLst>
                  <a:innerShdw blurRad="63500" dist="50800" dir="5400000">
                    <a:prstClr val="black">
                      <a:alpha val="50000"/>
                    </a:prstClr>
                  </a:innerShdw>
                </a:effectLst>
              </a:rPr>
              <a:t>AN ENHANCED MULTI-MODAL BIOMETRIC AUTHENTICATION</a:t>
            </a:r>
          </a:p>
          <a:p>
            <a:pPr algn="ctr"/>
            <a:r>
              <a:rPr lang="en-US" sz="2000">
                <a:solidFill>
                  <a:srgbClr val="FF0000"/>
                </a:solidFill>
                <a:effectLst/>
                <a:latin typeface="Algerian" panose="04020705040A02060702" pitchFamily="82" charset="0"/>
                <a:ea typeface="Times New Roman" panose="02020603050405020304" pitchFamily="18" charset="0"/>
              </a:rPr>
              <a:t>BATCH NO : 20</a:t>
            </a:r>
            <a:endParaRPr lang="en-US" sz="2000">
              <a:latin typeface="Bahnschrift SemiBold" panose="020B0502040204020203" pitchFamily="34" charset="0"/>
              <a:ea typeface="Times New Roman" panose="02020603050405020304" pitchFamily="18" charset="0"/>
            </a:endParaRPr>
          </a:p>
          <a:p>
            <a:pPr algn="ctr"/>
            <a:endParaRPr lang="en-IN" sz="2800">
              <a:ln>
                <a:solidFill>
                  <a:srgbClr val="66FF33"/>
                </a:solidFill>
              </a:ln>
              <a:solidFill>
                <a:srgbClr val="66FF33"/>
              </a:solidFill>
              <a:effectLst>
                <a:innerShdw blurRad="63500" dist="50800" dir="5400000">
                  <a:prstClr val="black">
                    <a:alpha val="50000"/>
                  </a:prstClr>
                </a:innerShdw>
              </a:effectLst>
            </a:endParaRPr>
          </a:p>
          <a:p>
            <a:pPr lvl="1"/>
            <a:r>
              <a:rPr lang="en-IN" sz="2000"/>
              <a:t>Presented By:</a:t>
            </a:r>
          </a:p>
          <a:p>
            <a:pPr lvl="1"/>
            <a:r>
              <a:rPr lang="en-IN" sz="2000" b="1"/>
              <a:t>Juveria Khanam	217R1A0527</a:t>
            </a:r>
          </a:p>
          <a:p>
            <a:pPr lvl="1"/>
            <a:r>
              <a:rPr lang="en-IN" sz="2000" b="1"/>
              <a:t>Chinni Krishna	217R1A0537</a:t>
            </a:r>
          </a:p>
          <a:p>
            <a:pPr lvl="1"/>
            <a:r>
              <a:rPr lang="en-IN" sz="2000" b="1"/>
              <a:t>Alisha Tabassum	217R1A0503</a:t>
            </a:r>
          </a:p>
        </p:txBody>
      </p:sp>
      <p:sp>
        <p:nvSpPr>
          <p:cNvPr id="5" name="TextBox 4">
            <a:extLst>
              <a:ext uri="{FF2B5EF4-FFF2-40B4-BE49-F238E27FC236}">
                <a16:creationId xmlns:a16="http://schemas.microsoft.com/office/drawing/2014/main" id="{5D5FAD8C-02BA-981C-BD64-E964FDFAD4E6}"/>
              </a:ext>
            </a:extLst>
          </p:cNvPr>
          <p:cNvSpPr txBox="1"/>
          <p:nvPr/>
        </p:nvSpPr>
        <p:spPr>
          <a:xfrm>
            <a:off x="7689955" y="5512551"/>
            <a:ext cx="3957403" cy="1015663"/>
          </a:xfrm>
          <a:prstGeom prst="rect">
            <a:avLst/>
          </a:prstGeom>
          <a:noFill/>
        </p:spPr>
        <p:txBody>
          <a:bodyPr wrap="square" rtlCol="0">
            <a:spAutoFit/>
          </a:bodyPr>
          <a:lstStyle/>
          <a:p>
            <a:pPr lvl="1"/>
            <a:r>
              <a:rPr lang="en-IN" sz="2000"/>
              <a:t>Under the Guidance of</a:t>
            </a:r>
          </a:p>
          <a:p>
            <a:pPr lvl="1"/>
            <a:r>
              <a:rPr lang="en-IN" sz="2000" b="1"/>
              <a:t>Dr. S. Suma</a:t>
            </a:r>
          </a:p>
          <a:p>
            <a:pPr lvl="1"/>
            <a:r>
              <a:rPr lang="en-IN" sz="2000" b="1"/>
              <a:t>(Assistant Professor)</a:t>
            </a:r>
          </a:p>
        </p:txBody>
      </p:sp>
      <p:pic>
        <p:nvPicPr>
          <p:cNvPr id="2" name="Picture 1" descr="CMRGI Logo New2">
            <a:extLst>
              <a:ext uri="{FF2B5EF4-FFF2-40B4-BE49-F238E27FC236}">
                <a16:creationId xmlns:a16="http://schemas.microsoft.com/office/drawing/2014/main" id="{C264B2F4-AE22-2C3F-69B6-2EA5FFCCF11E}"/>
              </a:ext>
            </a:extLst>
          </p:cNvPr>
          <p:cNvPicPr/>
          <p:nvPr/>
        </p:nvPicPr>
        <p:blipFill>
          <a:blip r:embed="rId2" cstate="print"/>
          <a:srcRect/>
          <a:stretch>
            <a:fillRect/>
          </a:stretch>
        </p:blipFill>
        <p:spPr bwMode="auto">
          <a:xfrm>
            <a:off x="195274" y="145228"/>
            <a:ext cx="1428760" cy="1071570"/>
          </a:xfrm>
          <a:prstGeom prst="rect">
            <a:avLst/>
          </a:prstGeom>
          <a:noFill/>
          <a:ln w="9525">
            <a:noFill/>
            <a:miter lim="800000"/>
            <a:headEnd/>
            <a:tailEnd/>
          </a:ln>
        </p:spPr>
      </p:pic>
      <p:pic>
        <p:nvPicPr>
          <p:cNvPr id="3" name="Picture 2">
            <a:extLst>
              <a:ext uri="{FF2B5EF4-FFF2-40B4-BE49-F238E27FC236}">
                <a16:creationId xmlns:a16="http://schemas.microsoft.com/office/drawing/2014/main" id="{58F79B47-472A-7679-E023-81EBB1C300A1}"/>
              </a:ext>
            </a:extLst>
          </p:cNvPr>
          <p:cNvPicPr/>
          <p:nvPr/>
        </p:nvPicPr>
        <p:blipFill>
          <a:blip r:embed="rId3" cstate="print"/>
          <a:srcRect/>
          <a:stretch>
            <a:fillRect/>
          </a:stretch>
        </p:blipFill>
        <p:spPr bwMode="auto">
          <a:xfrm>
            <a:off x="10710874" y="145252"/>
            <a:ext cx="1285852" cy="1071546"/>
          </a:xfrm>
          <a:prstGeom prst="rect">
            <a:avLst/>
          </a:prstGeom>
          <a:noFill/>
          <a:ln w="9525">
            <a:noFill/>
            <a:miter lim="800000"/>
            <a:headEnd/>
            <a:tailEnd/>
          </a:ln>
        </p:spPr>
      </p:pic>
    </p:spTree>
    <p:extLst>
      <p:ext uri="{BB962C8B-B14F-4D97-AF65-F5344CB8AC3E}">
        <p14:creationId xmlns:p14="http://schemas.microsoft.com/office/powerpoint/2010/main" val="1121054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B9A57-2233-73E2-CEC7-D47433DB442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9449" y="359764"/>
            <a:ext cx="10553075" cy="5861154"/>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AD6F0DE-9EA2-8F44-8B09-9C18F5EC43D8}"/>
                  </a:ext>
                </a:extLst>
              </p14:cNvPr>
              <p14:cNvContentPartPr/>
              <p14:nvPr/>
            </p14:nvContentPartPr>
            <p14:xfrm>
              <a:off x="10778795" y="359498"/>
              <a:ext cx="770040" cy="756720"/>
            </p14:xfrm>
          </p:contentPart>
        </mc:Choice>
        <mc:Fallback xmlns="">
          <p:pic>
            <p:nvPicPr>
              <p:cNvPr id="5" name="Ink 4">
                <a:extLst>
                  <a:ext uri="{FF2B5EF4-FFF2-40B4-BE49-F238E27FC236}">
                    <a16:creationId xmlns:a16="http://schemas.microsoft.com/office/drawing/2014/main" id="{BAD6F0DE-9EA2-8F44-8B09-9C18F5EC43D8}"/>
                  </a:ext>
                </a:extLst>
              </p:cNvPr>
              <p:cNvPicPr/>
              <p:nvPr/>
            </p:nvPicPr>
            <p:blipFill>
              <a:blip r:embed="rId5"/>
              <a:stretch>
                <a:fillRect/>
              </a:stretch>
            </p:blipFill>
            <p:spPr>
              <a:xfrm>
                <a:off x="10715795" y="296858"/>
                <a:ext cx="89568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578A855-AD66-EBB3-AA13-0872578DC64A}"/>
                  </a:ext>
                </a:extLst>
              </p14:cNvPr>
              <p14:cNvContentPartPr/>
              <p14:nvPr/>
            </p14:nvContentPartPr>
            <p14:xfrm>
              <a:off x="10804715" y="953138"/>
              <a:ext cx="875160" cy="667800"/>
            </p14:xfrm>
          </p:contentPart>
        </mc:Choice>
        <mc:Fallback xmlns="">
          <p:pic>
            <p:nvPicPr>
              <p:cNvPr id="6" name="Ink 5">
                <a:extLst>
                  <a:ext uri="{FF2B5EF4-FFF2-40B4-BE49-F238E27FC236}">
                    <a16:creationId xmlns:a16="http://schemas.microsoft.com/office/drawing/2014/main" id="{D578A855-AD66-EBB3-AA13-0872578DC64A}"/>
                  </a:ext>
                </a:extLst>
              </p:cNvPr>
              <p:cNvPicPr/>
              <p:nvPr/>
            </p:nvPicPr>
            <p:blipFill>
              <a:blip r:embed="rId7"/>
              <a:stretch>
                <a:fillRect/>
              </a:stretch>
            </p:blipFill>
            <p:spPr>
              <a:xfrm>
                <a:off x="10741715" y="890498"/>
                <a:ext cx="1000800" cy="793440"/>
              </a:xfrm>
              <a:prstGeom prst="rect">
                <a:avLst/>
              </a:prstGeom>
            </p:spPr>
          </p:pic>
        </mc:Fallback>
      </mc:AlternateContent>
      <p:grpSp>
        <p:nvGrpSpPr>
          <p:cNvPr id="14" name="Group 13">
            <a:extLst>
              <a:ext uri="{FF2B5EF4-FFF2-40B4-BE49-F238E27FC236}">
                <a16:creationId xmlns:a16="http://schemas.microsoft.com/office/drawing/2014/main" id="{E6728CC4-2BC6-483C-CA8C-E85CF4C9A969}"/>
              </a:ext>
            </a:extLst>
          </p:cNvPr>
          <p:cNvGrpSpPr/>
          <p:nvPr/>
        </p:nvGrpSpPr>
        <p:grpSpPr>
          <a:xfrm>
            <a:off x="8664155" y="5785418"/>
            <a:ext cx="2291400" cy="226800"/>
            <a:chOff x="8664155" y="5785418"/>
            <a:chExt cx="2291400" cy="22680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52D4640-31DE-59B1-D715-E896068E04A5}"/>
                    </a:ext>
                  </a:extLst>
                </p14:cNvPr>
                <p14:cNvContentPartPr/>
                <p14:nvPr/>
              </p14:nvContentPartPr>
              <p14:xfrm>
                <a:off x="8745155" y="5857778"/>
                <a:ext cx="2210400" cy="154440"/>
              </p14:xfrm>
            </p:contentPart>
          </mc:Choice>
          <mc:Fallback xmlns="">
            <p:pic>
              <p:nvPicPr>
                <p:cNvPr id="7" name="Ink 6">
                  <a:extLst>
                    <a:ext uri="{FF2B5EF4-FFF2-40B4-BE49-F238E27FC236}">
                      <a16:creationId xmlns:a16="http://schemas.microsoft.com/office/drawing/2014/main" id="{F52D4640-31DE-59B1-D715-E896068E04A5}"/>
                    </a:ext>
                  </a:extLst>
                </p:cNvPr>
                <p:cNvPicPr/>
                <p:nvPr/>
              </p:nvPicPr>
              <p:blipFill>
                <a:blip r:embed="rId9"/>
                <a:stretch>
                  <a:fillRect/>
                </a:stretch>
              </p:blipFill>
              <p:spPr>
                <a:xfrm>
                  <a:off x="8682155" y="5795138"/>
                  <a:ext cx="23360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F2618D1-455C-E026-00F8-642CBCB410E7}"/>
                    </a:ext>
                  </a:extLst>
                </p14:cNvPr>
                <p14:cNvContentPartPr/>
                <p14:nvPr/>
              </p14:nvContentPartPr>
              <p14:xfrm>
                <a:off x="9368675" y="5786138"/>
                <a:ext cx="360" cy="360"/>
              </p14:xfrm>
            </p:contentPart>
          </mc:Choice>
          <mc:Fallback xmlns="">
            <p:pic>
              <p:nvPicPr>
                <p:cNvPr id="8" name="Ink 7">
                  <a:extLst>
                    <a:ext uri="{FF2B5EF4-FFF2-40B4-BE49-F238E27FC236}">
                      <a16:creationId xmlns:a16="http://schemas.microsoft.com/office/drawing/2014/main" id="{FF2618D1-455C-E026-00F8-642CBCB410E7}"/>
                    </a:ext>
                  </a:extLst>
                </p:cNvPr>
                <p:cNvPicPr/>
                <p:nvPr/>
              </p:nvPicPr>
              <p:blipFill>
                <a:blip r:embed="rId11"/>
                <a:stretch>
                  <a:fillRect/>
                </a:stretch>
              </p:blipFill>
              <p:spPr>
                <a:xfrm>
                  <a:off x="9306035" y="57231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5EE4DF6-0CF6-0113-3ADA-669B1E7894E5}"/>
                    </a:ext>
                  </a:extLst>
                </p14:cNvPr>
                <p14:cNvContentPartPr/>
                <p14:nvPr/>
              </p14:nvContentPartPr>
              <p14:xfrm>
                <a:off x="9368675" y="5786138"/>
                <a:ext cx="360" cy="360"/>
              </p14:xfrm>
            </p:contentPart>
          </mc:Choice>
          <mc:Fallback xmlns="">
            <p:pic>
              <p:nvPicPr>
                <p:cNvPr id="9" name="Ink 8">
                  <a:extLst>
                    <a:ext uri="{FF2B5EF4-FFF2-40B4-BE49-F238E27FC236}">
                      <a16:creationId xmlns:a16="http://schemas.microsoft.com/office/drawing/2014/main" id="{35EE4DF6-0CF6-0113-3ADA-669B1E7894E5}"/>
                    </a:ext>
                  </a:extLst>
                </p:cNvPr>
                <p:cNvPicPr/>
                <p:nvPr/>
              </p:nvPicPr>
              <p:blipFill>
                <a:blip r:embed="rId11"/>
                <a:stretch>
                  <a:fillRect/>
                </a:stretch>
              </p:blipFill>
              <p:spPr>
                <a:xfrm>
                  <a:off x="9306035" y="57231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2E3F1EC3-1923-5102-5E69-A5619A25E583}"/>
                    </a:ext>
                  </a:extLst>
                </p14:cNvPr>
                <p14:cNvContentPartPr/>
                <p14:nvPr/>
              </p14:nvContentPartPr>
              <p14:xfrm>
                <a:off x="8664155" y="5786138"/>
                <a:ext cx="360" cy="360"/>
              </p14:xfrm>
            </p:contentPart>
          </mc:Choice>
          <mc:Fallback xmlns="">
            <p:pic>
              <p:nvPicPr>
                <p:cNvPr id="11" name="Ink 10">
                  <a:extLst>
                    <a:ext uri="{FF2B5EF4-FFF2-40B4-BE49-F238E27FC236}">
                      <a16:creationId xmlns:a16="http://schemas.microsoft.com/office/drawing/2014/main" id="{2E3F1EC3-1923-5102-5E69-A5619A25E583}"/>
                    </a:ext>
                  </a:extLst>
                </p:cNvPr>
                <p:cNvPicPr/>
                <p:nvPr/>
              </p:nvPicPr>
              <p:blipFill>
                <a:blip r:embed="rId11"/>
                <a:stretch>
                  <a:fillRect/>
                </a:stretch>
              </p:blipFill>
              <p:spPr>
                <a:xfrm>
                  <a:off x="8601155" y="57231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8BA1D98-DB3C-20D8-DBE2-2068246D4920}"/>
                    </a:ext>
                  </a:extLst>
                </p14:cNvPr>
                <p14:cNvContentPartPr/>
                <p14:nvPr/>
              </p14:nvContentPartPr>
              <p14:xfrm>
                <a:off x="8664155" y="5786138"/>
                <a:ext cx="360" cy="360"/>
              </p14:xfrm>
            </p:contentPart>
          </mc:Choice>
          <mc:Fallback xmlns="">
            <p:pic>
              <p:nvPicPr>
                <p:cNvPr id="12" name="Ink 11">
                  <a:extLst>
                    <a:ext uri="{FF2B5EF4-FFF2-40B4-BE49-F238E27FC236}">
                      <a16:creationId xmlns:a16="http://schemas.microsoft.com/office/drawing/2014/main" id="{68BA1D98-DB3C-20D8-DBE2-2068246D4920}"/>
                    </a:ext>
                  </a:extLst>
                </p:cNvPr>
                <p:cNvPicPr/>
                <p:nvPr/>
              </p:nvPicPr>
              <p:blipFill>
                <a:blip r:embed="rId11"/>
                <a:stretch>
                  <a:fillRect/>
                </a:stretch>
              </p:blipFill>
              <p:spPr>
                <a:xfrm>
                  <a:off x="8601155" y="572313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D7E0457A-5F75-30E1-A745-7B60882780FE}"/>
                    </a:ext>
                  </a:extLst>
                </p14:cNvPr>
                <p14:cNvContentPartPr/>
                <p14:nvPr/>
              </p14:nvContentPartPr>
              <p14:xfrm>
                <a:off x="8664155" y="5785418"/>
                <a:ext cx="226080" cy="15480"/>
              </p14:xfrm>
            </p:contentPart>
          </mc:Choice>
          <mc:Fallback xmlns="">
            <p:pic>
              <p:nvPicPr>
                <p:cNvPr id="13" name="Ink 12">
                  <a:extLst>
                    <a:ext uri="{FF2B5EF4-FFF2-40B4-BE49-F238E27FC236}">
                      <a16:creationId xmlns:a16="http://schemas.microsoft.com/office/drawing/2014/main" id="{D7E0457A-5F75-30E1-A745-7B60882780FE}"/>
                    </a:ext>
                  </a:extLst>
                </p:cNvPr>
                <p:cNvPicPr/>
                <p:nvPr/>
              </p:nvPicPr>
              <p:blipFill>
                <a:blip r:embed="rId16"/>
                <a:stretch>
                  <a:fillRect/>
                </a:stretch>
              </p:blipFill>
              <p:spPr>
                <a:xfrm>
                  <a:off x="8601155" y="5722418"/>
                  <a:ext cx="351720" cy="1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4D4D1359-D092-A36A-B00E-BF711913D7DC}"/>
                  </a:ext>
                </a:extLst>
              </p14:cNvPr>
              <p14:cNvContentPartPr/>
              <p14:nvPr/>
            </p14:nvContentPartPr>
            <p14:xfrm>
              <a:off x="5126435" y="4630898"/>
              <a:ext cx="2603160" cy="246960"/>
            </p14:xfrm>
          </p:contentPart>
        </mc:Choice>
        <mc:Fallback xmlns="">
          <p:pic>
            <p:nvPicPr>
              <p:cNvPr id="15" name="Ink 14">
                <a:extLst>
                  <a:ext uri="{FF2B5EF4-FFF2-40B4-BE49-F238E27FC236}">
                    <a16:creationId xmlns:a16="http://schemas.microsoft.com/office/drawing/2014/main" id="{4D4D1359-D092-A36A-B00E-BF711913D7DC}"/>
                  </a:ext>
                </a:extLst>
              </p:cNvPr>
              <p:cNvPicPr/>
              <p:nvPr/>
            </p:nvPicPr>
            <p:blipFill>
              <a:blip r:embed="rId18"/>
              <a:stretch>
                <a:fillRect/>
              </a:stretch>
            </p:blipFill>
            <p:spPr>
              <a:xfrm>
                <a:off x="5063435" y="4568258"/>
                <a:ext cx="27288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5E44FACB-92CD-A803-10B1-086C3E07DEDA}"/>
                  </a:ext>
                </a:extLst>
              </p14:cNvPr>
              <p14:cNvContentPartPr/>
              <p14:nvPr/>
            </p14:nvContentPartPr>
            <p14:xfrm>
              <a:off x="5081795" y="4556738"/>
              <a:ext cx="1440000" cy="120240"/>
            </p14:xfrm>
          </p:contentPart>
        </mc:Choice>
        <mc:Fallback xmlns="">
          <p:pic>
            <p:nvPicPr>
              <p:cNvPr id="16" name="Ink 15">
                <a:extLst>
                  <a:ext uri="{FF2B5EF4-FFF2-40B4-BE49-F238E27FC236}">
                    <a16:creationId xmlns:a16="http://schemas.microsoft.com/office/drawing/2014/main" id="{5E44FACB-92CD-A803-10B1-086C3E07DEDA}"/>
                  </a:ext>
                </a:extLst>
              </p:cNvPr>
              <p:cNvPicPr/>
              <p:nvPr/>
            </p:nvPicPr>
            <p:blipFill>
              <a:blip r:embed="rId20"/>
              <a:stretch>
                <a:fillRect/>
              </a:stretch>
            </p:blipFill>
            <p:spPr>
              <a:xfrm>
                <a:off x="5018795" y="4494098"/>
                <a:ext cx="1565640" cy="245880"/>
              </a:xfrm>
              <a:prstGeom prst="rect">
                <a:avLst/>
              </a:prstGeom>
            </p:spPr>
          </p:pic>
        </mc:Fallback>
      </mc:AlternateContent>
    </p:spTree>
    <p:extLst>
      <p:ext uri="{BB962C8B-B14F-4D97-AF65-F5344CB8AC3E}">
        <p14:creationId xmlns:p14="http://schemas.microsoft.com/office/powerpoint/2010/main" val="576484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B9625-1D5C-A279-200C-68AEF484C2DE}"/>
              </a:ext>
            </a:extLst>
          </p:cNvPr>
          <p:cNvPicPr>
            <a:picLocks noChangeAspect="1"/>
          </p:cNvPicPr>
          <p:nvPr/>
        </p:nvPicPr>
        <p:blipFill>
          <a:blip r:embed="rId2"/>
          <a:stretch>
            <a:fillRect/>
          </a:stretch>
        </p:blipFill>
        <p:spPr>
          <a:xfrm>
            <a:off x="539646" y="239844"/>
            <a:ext cx="11077731" cy="619093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77E961D-C2E4-8DC8-0CC1-134DC7D0B657}"/>
                  </a:ext>
                </a:extLst>
              </p14:cNvPr>
              <p14:cNvContentPartPr/>
              <p14:nvPr/>
            </p14:nvContentPartPr>
            <p14:xfrm>
              <a:off x="2233475" y="1768538"/>
              <a:ext cx="360" cy="40680"/>
            </p14:xfrm>
          </p:contentPart>
        </mc:Choice>
        <mc:Fallback xmlns="">
          <p:pic>
            <p:nvPicPr>
              <p:cNvPr id="6" name="Ink 5">
                <a:extLst>
                  <a:ext uri="{FF2B5EF4-FFF2-40B4-BE49-F238E27FC236}">
                    <a16:creationId xmlns:a16="http://schemas.microsoft.com/office/drawing/2014/main" id="{677E961D-C2E4-8DC8-0CC1-134DC7D0B657}"/>
                  </a:ext>
                </a:extLst>
              </p:cNvPr>
              <p:cNvPicPr/>
              <p:nvPr/>
            </p:nvPicPr>
            <p:blipFill>
              <a:blip r:embed="rId4"/>
              <a:stretch>
                <a:fillRect/>
              </a:stretch>
            </p:blipFill>
            <p:spPr>
              <a:xfrm>
                <a:off x="2227355" y="1762418"/>
                <a:ext cx="12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4F0284A-8C63-3166-2F36-8E4F4C04F722}"/>
                  </a:ext>
                </a:extLst>
              </p14:cNvPr>
              <p14:cNvContentPartPr/>
              <p14:nvPr/>
            </p14:nvContentPartPr>
            <p14:xfrm>
              <a:off x="2248235" y="1888778"/>
              <a:ext cx="360" cy="55440"/>
            </p14:xfrm>
          </p:contentPart>
        </mc:Choice>
        <mc:Fallback xmlns="">
          <p:pic>
            <p:nvPicPr>
              <p:cNvPr id="10" name="Ink 9">
                <a:extLst>
                  <a:ext uri="{FF2B5EF4-FFF2-40B4-BE49-F238E27FC236}">
                    <a16:creationId xmlns:a16="http://schemas.microsoft.com/office/drawing/2014/main" id="{C4F0284A-8C63-3166-2F36-8E4F4C04F722}"/>
                  </a:ext>
                </a:extLst>
              </p:cNvPr>
              <p:cNvPicPr/>
              <p:nvPr/>
            </p:nvPicPr>
            <p:blipFill>
              <a:blip r:embed="rId6"/>
              <a:stretch>
                <a:fillRect/>
              </a:stretch>
            </p:blipFill>
            <p:spPr>
              <a:xfrm>
                <a:off x="2242115" y="1882658"/>
                <a:ext cx="12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A9E91F0D-6995-2F8A-731C-75634813FA22}"/>
                  </a:ext>
                </a:extLst>
              </p14:cNvPr>
              <p14:cNvContentPartPr/>
              <p14:nvPr/>
            </p14:nvContentPartPr>
            <p14:xfrm>
              <a:off x="12591395" y="2038178"/>
              <a:ext cx="360" cy="360"/>
            </p14:xfrm>
          </p:contentPart>
        </mc:Choice>
        <mc:Fallback xmlns="">
          <p:pic>
            <p:nvPicPr>
              <p:cNvPr id="11" name="Ink 10">
                <a:extLst>
                  <a:ext uri="{FF2B5EF4-FFF2-40B4-BE49-F238E27FC236}">
                    <a16:creationId xmlns:a16="http://schemas.microsoft.com/office/drawing/2014/main" id="{A9E91F0D-6995-2F8A-731C-75634813FA22}"/>
                  </a:ext>
                </a:extLst>
              </p:cNvPr>
              <p:cNvPicPr/>
              <p:nvPr/>
            </p:nvPicPr>
            <p:blipFill>
              <a:blip r:embed="rId8"/>
              <a:stretch>
                <a:fillRect/>
              </a:stretch>
            </p:blipFill>
            <p:spPr>
              <a:xfrm>
                <a:off x="12585275" y="2032058"/>
                <a:ext cx="12600" cy="12600"/>
              </a:xfrm>
              <a:prstGeom prst="rect">
                <a:avLst/>
              </a:prstGeom>
            </p:spPr>
          </p:pic>
        </mc:Fallback>
      </mc:AlternateContent>
      <p:sp>
        <p:nvSpPr>
          <p:cNvPr id="12" name="TextBox 11">
            <a:extLst>
              <a:ext uri="{FF2B5EF4-FFF2-40B4-BE49-F238E27FC236}">
                <a16:creationId xmlns:a16="http://schemas.microsoft.com/office/drawing/2014/main" id="{310EC61E-F300-DF36-C468-7CEC6F9B9A3D}"/>
              </a:ext>
            </a:extLst>
          </p:cNvPr>
          <p:cNvSpPr txBox="1"/>
          <p:nvPr/>
        </p:nvSpPr>
        <p:spPr>
          <a:xfrm>
            <a:off x="8034728" y="3937629"/>
            <a:ext cx="854439" cy="369332"/>
          </a:xfrm>
          <a:prstGeom prst="rect">
            <a:avLst/>
          </a:prstGeom>
          <a:noFill/>
        </p:spPr>
        <p:txBody>
          <a:bodyPr wrap="square" rtlCol="0">
            <a:spAutoFit/>
          </a:bodyPr>
          <a:lstStyle/>
          <a:p>
            <a:r>
              <a:rPr lang="en-IN"/>
              <a:t>NO</a:t>
            </a:r>
          </a:p>
        </p:txBody>
      </p:sp>
      <p:sp>
        <p:nvSpPr>
          <p:cNvPr id="13" name="TextBox 12">
            <a:extLst>
              <a:ext uri="{FF2B5EF4-FFF2-40B4-BE49-F238E27FC236}">
                <a16:creationId xmlns:a16="http://schemas.microsoft.com/office/drawing/2014/main" id="{98363CBF-7D4A-E396-49CB-8B7B3BBBB856}"/>
              </a:ext>
            </a:extLst>
          </p:cNvPr>
          <p:cNvSpPr txBox="1"/>
          <p:nvPr/>
        </p:nvSpPr>
        <p:spPr>
          <a:xfrm>
            <a:off x="6096000" y="3013023"/>
            <a:ext cx="679554" cy="369332"/>
          </a:xfrm>
          <a:prstGeom prst="rect">
            <a:avLst/>
          </a:prstGeom>
          <a:noFill/>
        </p:spPr>
        <p:txBody>
          <a:bodyPr wrap="square" rtlCol="0">
            <a:spAutoFit/>
          </a:bodyPr>
          <a:lstStyle/>
          <a:p>
            <a:r>
              <a:rPr lang="en-IN"/>
              <a:t>YES</a:t>
            </a:r>
          </a:p>
        </p:txBody>
      </p:sp>
    </p:spTree>
    <p:extLst>
      <p:ext uri="{BB962C8B-B14F-4D97-AF65-F5344CB8AC3E}">
        <p14:creationId xmlns:p14="http://schemas.microsoft.com/office/powerpoint/2010/main" val="108377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392-00FC-7F0B-F505-7B7F4A0642B8}"/>
              </a:ext>
            </a:extLst>
          </p:cNvPr>
          <p:cNvSpPr>
            <a:spLocks noGrp="1"/>
          </p:cNvSpPr>
          <p:nvPr>
            <p:ph type="title"/>
          </p:nvPr>
        </p:nvSpPr>
        <p:spPr>
          <a:xfrm>
            <a:off x="838200" y="1"/>
            <a:ext cx="10515600" cy="1154242"/>
          </a:xfrm>
        </p:spPr>
        <p:txBody>
          <a:bodyPr>
            <a:normAutofit/>
          </a:bodyPr>
          <a:lstStyle/>
          <a:p>
            <a:pPr marL="571500" indent="-571500">
              <a:buFont typeface="Wingdings" panose="05000000000000000000" pitchFamily="2" charset="2"/>
              <a:buChar char="q"/>
            </a:pPr>
            <a:r>
              <a:rPr lang="en-US" sz="4000">
                <a:solidFill>
                  <a:srgbClr val="FF0066"/>
                </a:solidFill>
                <a:latin typeface="Algerian" panose="04020705040A02060702" pitchFamily="82" charset="0"/>
              </a:rPr>
              <a:t>Requirements specification</a:t>
            </a:r>
            <a:endParaRPr lang="en-IN" sz="4000">
              <a:solidFill>
                <a:srgbClr val="FF0066"/>
              </a:solidFill>
            </a:endParaRPr>
          </a:p>
        </p:txBody>
      </p:sp>
      <p:sp>
        <p:nvSpPr>
          <p:cNvPr id="3" name="Content Placeholder 2">
            <a:extLst>
              <a:ext uri="{FF2B5EF4-FFF2-40B4-BE49-F238E27FC236}">
                <a16:creationId xmlns:a16="http://schemas.microsoft.com/office/drawing/2014/main" id="{F638F192-F8C1-FA88-2E7C-64B4D079A610}"/>
              </a:ext>
            </a:extLst>
          </p:cNvPr>
          <p:cNvSpPr>
            <a:spLocks noGrp="1"/>
          </p:cNvSpPr>
          <p:nvPr>
            <p:ph idx="1"/>
          </p:nvPr>
        </p:nvSpPr>
        <p:spPr>
          <a:xfrm>
            <a:off x="838200" y="944380"/>
            <a:ext cx="10515600" cy="5651292"/>
          </a:xfrm>
        </p:spPr>
        <p:txBody>
          <a:bodyPr>
            <a:normAutofit fontScale="47500" lnSpcReduction="20000"/>
          </a:bodyPr>
          <a:lstStyle/>
          <a:p>
            <a:pPr>
              <a:lnSpc>
                <a:spcPct val="115000"/>
              </a:lnSpc>
              <a:spcAft>
                <a:spcPts val="1000"/>
              </a:spcAft>
              <a:buFont typeface="Wingdings" panose="05000000000000000000" pitchFamily="2" charset="2"/>
              <a:buChar char="Ø"/>
            </a:pPr>
            <a:r>
              <a:rPr lang="en-US" sz="7200" b="1">
                <a:effectLst/>
                <a:latin typeface="Times New Roman" panose="02020603050405020304" pitchFamily="18" charset="0"/>
                <a:ea typeface="Times New Roman" panose="02020603050405020304" pitchFamily="18" charset="0"/>
                <a:cs typeface="Times New Roman" panose="02020603050405020304" pitchFamily="18" charset="0"/>
              </a:rPr>
              <a:t>HARD REQUIRMENTS :</a:t>
            </a:r>
            <a:endParaRPr lang="en-IN" sz="720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1000"/>
              </a:spcAft>
              <a:buSzPts val="1000"/>
              <a:buFont typeface="Wingdings" panose="05000000000000000000" pitchFamily="2" charset="2"/>
              <a:buChar char="q"/>
              <a:tabLst>
                <a:tab pos="457200" algn="l"/>
              </a:tabLst>
            </a:pPr>
            <a:r>
              <a:rPr lang="en-US" sz="5900">
                <a:effectLst/>
                <a:latin typeface="Times New Roman" panose="02020603050405020304" pitchFamily="18" charset="0"/>
                <a:ea typeface="Times New Roman" panose="02020603050405020304" pitchFamily="18" charset="0"/>
                <a:cs typeface="Times New Roman" panose="02020603050405020304" pitchFamily="18" charset="0"/>
              </a:rPr>
              <a:t>System   		:  	Pentium  2.4 GHz. </a:t>
            </a:r>
            <a:endParaRPr lang="en-IN" sz="590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1000"/>
              </a:spcAft>
              <a:buSzPts val="1000"/>
              <a:buFont typeface="Wingdings" panose="05000000000000000000" pitchFamily="2" charset="2"/>
              <a:buChar char="q"/>
              <a:tabLst>
                <a:tab pos="457200" algn="l"/>
              </a:tabLst>
            </a:pPr>
            <a:r>
              <a:rPr lang="en-US" sz="5900">
                <a:effectLst/>
                <a:latin typeface="Times New Roman" panose="02020603050405020304" pitchFamily="18" charset="0"/>
                <a:ea typeface="Times New Roman" panose="02020603050405020304" pitchFamily="18" charset="0"/>
                <a:cs typeface="Times New Roman" panose="02020603050405020304" pitchFamily="18" charset="0"/>
              </a:rPr>
              <a:t>Hard Disk 		:  	40 GB. </a:t>
            </a:r>
            <a:endParaRPr lang="en-IN" sz="590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1000"/>
              </a:spcAft>
              <a:buSzPts val="1000"/>
              <a:buFont typeface="Wingdings" panose="05000000000000000000" pitchFamily="2" charset="2"/>
              <a:buChar char="q"/>
              <a:tabLst>
                <a:tab pos="457200" algn="l"/>
              </a:tabLst>
            </a:pPr>
            <a:r>
              <a:rPr lang="en-US" sz="5900">
                <a:effectLst/>
                <a:latin typeface="Times New Roman" panose="02020603050405020304" pitchFamily="18" charset="0"/>
                <a:ea typeface="Times New Roman" panose="02020603050405020304" pitchFamily="18" charset="0"/>
                <a:cs typeface="Times New Roman" panose="02020603050405020304" pitchFamily="18" charset="0"/>
              </a:rPr>
              <a:t>RAM   		:  	512 MB.  </a:t>
            </a:r>
            <a:endParaRPr lang="en-IN" sz="59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buFont typeface="Wingdings" panose="05000000000000000000" pitchFamily="2" charset="2"/>
              <a:buChar char="Ø"/>
            </a:pPr>
            <a:r>
              <a:rPr lang="en-US" sz="7200" b="1">
                <a:effectLst/>
                <a:latin typeface="Times New Roman" panose="02020603050405020304" pitchFamily="18" charset="0"/>
                <a:ea typeface="Times New Roman" panose="02020603050405020304" pitchFamily="18" charset="0"/>
                <a:cs typeface="Times New Roman" panose="02020603050405020304" pitchFamily="18" charset="0"/>
              </a:rPr>
              <a:t>SOFTWARE REQUIRMENTS :</a:t>
            </a:r>
            <a:endParaRPr lang="en-IN" sz="720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1000"/>
              </a:spcAft>
              <a:buSzPts val="1000"/>
              <a:buFont typeface="Wingdings" panose="05000000000000000000" pitchFamily="2" charset="2"/>
              <a:buChar char="q"/>
              <a:tabLst>
                <a:tab pos="457200" algn="l"/>
              </a:tabLst>
            </a:pPr>
            <a:r>
              <a:rPr lang="en-US" sz="5900">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8Professional. </a:t>
            </a:r>
            <a:endParaRPr lang="en-IN" sz="5900">
              <a:effectLst/>
              <a:latin typeface="Calibri" panose="020F0502020204030204" pitchFamily="34" charset="0"/>
              <a:ea typeface="Times New Roman" panose="02020603050405020304" pitchFamily="18" charset="0"/>
              <a:cs typeface="Times New Roman" panose="02020603050405020304" pitchFamily="18" charset="0"/>
            </a:endParaRPr>
          </a:p>
          <a:p>
            <a:pPr lvl="0" algn="just">
              <a:lnSpc>
                <a:spcPct val="150000"/>
              </a:lnSpc>
              <a:spcAft>
                <a:spcPts val="1000"/>
              </a:spcAft>
              <a:buSzPts val="1000"/>
              <a:buFont typeface="Wingdings" panose="05000000000000000000" pitchFamily="2" charset="2"/>
              <a:buChar char="q"/>
              <a:tabLst>
                <a:tab pos="457200" algn="l"/>
              </a:tabLst>
            </a:pPr>
            <a:r>
              <a:rPr lang="en-US" sz="5900">
                <a:effectLst/>
                <a:latin typeface="Times New Roman" panose="02020603050405020304" pitchFamily="18" charset="0"/>
                <a:ea typeface="Times New Roman" panose="02020603050405020304" pitchFamily="18" charset="0"/>
                <a:cs typeface="Times New Roman" panose="02020603050405020304" pitchFamily="18" charset="0"/>
              </a:rPr>
              <a:t>Coding Language 	: 	python 3.7</a:t>
            </a:r>
            <a:endParaRPr lang="en-IN" sz="590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1763903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5F66-9F57-EFD5-2CC9-654759BAB3DF}"/>
              </a:ext>
            </a:extLst>
          </p:cNvPr>
          <p:cNvSpPr>
            <a:spLocks noGrp="1"/>
          </p:cNvSpPr>
          <p:nvPr>
            <p:ph type="title"/>
          </p:nvPr>
        </p:nvSpPr>
        <p:spPr/>
        <p:txBody>
          <a:bodyPr>
            <a:normAutofit/>
          </a:bodyPr>
          <a:lstStyle/>
          <a:p>
            <a:pPr marL="685800" marR="133350" indent="-571500">
              <a:lnSpc>
                <a:spcPct val="150000"/>
              </a:lnSpc>
              <a:spcAft>
                <a:spcPts val="375"/>
              </a:spcAft>
              <a:buFont typeface="Wingdings" panose="05000000000000000000" pitchFamily="2" charset="2"/>
              <a:buChar char="q"/>
            </a:pPr>
            <a:r>
              <a:rPr lang="en-US" b="1">
                <a:solidFill>
                  <a:srgbClr val="FF0066"/>
                </a:solidFill>
                <a:effectLst/>
                <a:latin typeface="Algerian" panose="04020705040A02060702" pitchFamily="82" charset="0"/>
                <a:ea typeface="Times New Roman" panose="02020603050405020304" pitchFamily="18" charset="0"/>
                <a:cs typeface="Times New Roman" panose="02020603050405020304" pitchFamily="18" charset="0"/>
              </a:rPr>
              <a:t>Modules Used in Project  :-</a:t>
            </a:r>
            <a:endParaRPr lang="en-IN"/>
          </a:p>
        </p:txBody>
      </p:sp>
      <p:sp>
        <p:nvSpPr>
          <p:cNvPr id="3" name="Content Placeholder 2">
            <a:extLst>
              <a:ext uri="{FF2B5EF4-FFF2-40B4-BE49-F238E27FC236}">
                <a16:creationId xmlns:a16="http://schemas.microsoft.com/office/drawing/2014/main" id="{0A361C88-9C2F-4603-BFCE-68806E6350D4}"/>
              </a:ext>
            </a:extLst>
          </p:cNvPr>
          <p:cNvSpPr>
            <a:spLocks noGrp="1"/>
          </p:cNvSpPr>
          <p:nvPr>
            <p:ph idx="1"/>
          </p:nvPr>
        </p:nvSpPr>
        <p:spPr/>
        <p:txBody>
          <a:bodyPr/>
          <a:lstStyle/>
          <a:p>
            <a:pPr>
              <a:lnSpc>
                <a:spcPct val="100000"/>
              </a:lnSpc>
              <a:buFont typeface="Wingdings" panose="05000000000000000000" pitchFamily="2" charset="2"/>
              <a:buChar char="ü"/>
            </a:pPr>
            <a:r>
              <a:rPr lang="en-US" sz="2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a:lnSpc>
                <a:spcPct val="100000"/>
              </a:lnSpc>
              <a:buFont typeface="Wingdings" panose="05000000000000000000" pitchFamily="2" charset="2"/>
              <a:buChar char="ü"/>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Numpy</a:t>
            </a:r>
          </a:p>
          <a:p>
            <a:pPr>
              <a:lnSpc>
                <a:spcPct val="100000"/>
              </a:lnSpc>
              <a:buFont typeface="Wingdings" panose="05000000000000000000" pitchFamily="2" charset="2"/>
              <a:buChar char="ü"/>
            </a:pPr>
            <a:r>
              <a:rPr 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Matplotlib</a:t>
            </a:r>
          </a:p>
          <a:p>
            <a:pPr>
              <a:lnSpc>
                <a:spcPct val="100000"/>
              </a:lnSpc>
              <a:buFont typeface="Wingdings" panose="05000000000000000000" pitchFamily="2" charset="2"/>
              <a:buChar char="ü"/>
            </a:pPr>
            <a:r>
              <a:rPr lang="en-US" sz="2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Scikit-learn</a:t>
            </a:r>
            <a:br>
              <a:rPr lang="en-IN" sz="2800">
                <a:effectLst/>
                <a:latin typeface="Calibri" panose="020F0502020204030204" pitchFamily="34" charset="0"/>
                <a:ea typeface="Times New Roman" panose="02020603050405020304" pitchFamily="18" charset="0"/>
                <a:cs typeface="Times New Roman" panose="02020603050405020304" pitchFamily="18" charset="0"/>
              </a:rPr>
            </a:br>
            <a:endParaRPr lang="en-IN"/>
          </a:p>
        </p:txBody>
      </p:sp>
    </p:spTree>
    <p:extLst>
      <p:ext uri="{BB962C8B-B14F-4D97-AF65-F5344CB8AC3E}">
        <p14:creationId xmlns:p14="http://schemas.microsoft.com/office/powerpoint/2010/main" val="304183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08CA-CBFE-A351-A328-889C4C06F758}"/>
              </a:ext>
            </a:extLst>
          </p:cNvPr>
          <p:cNvSpPr>
            <a:spLocks noGrp="1"/>
          </p:cNvSpPr>
          <p:nvPr>
            <p:ph type="title"/>
          </p:nvPr>
        </p:nvSpPr>
        <p:spPr>
          <a:xfrm>
            <a:off x="718278" y="-159531"/>
            <a:ext cx="10515600" cy="1325563"/>
          </a:xfrm>
        </p:spPr>
        <p:txBody>
          <a:bodyPr>
            <a:normAutofit/>
          </a:bodyPr>
          <a:lstStyle/>
          <a:p>
            <a:pPr marL="571500" indent="-571500">
              <a:buFont typeface="Courier New" panose="02070309020205020404" pitchFamily="49" charset="0"/>
              <a:buChar char="o"/>
            </a:pPr>
            <a:r>
              <a:rPr lang="en-IN" sz="4000">
                <a:solidFill>
                  <a:srgbClr val="00B0F0"/>
                </a:solidFill>
                <a:latin typeface="Algerian" panose="04020705040A02060702" pitchFamily="82" charset="0"/>
              </a:rPr>
              <a:t>Usecase Diagram</a:t>
            </a:r>
          </a:p>
        </p:txBody>
      </p:sp>
      <p:pic>
        <p:nvPicPr>
          <p:cNvPr id="5" name="Content Placeholder 4">
            <a:extLst>
              <a:ext uri="{FF2B5EF4-FFF2-40B4-BE49-F238E27FC236}">
                <a16:creationId xmlns:a16="http://schemas.microsoft.com/office/drawing/2014/main" id="{02C44157-E2CD-41B2-6945-8D8C32B2A5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66032"/>
            <a:ext cx="9638674" cy="5326843"/>
          </a:xfrm>
        </p:spPr>
      </p:pic>
    </p:spTree>
    <p:extLst>
      <p:ext uri="{BB962C8B-B14F-4D97-AF65-F5344CB8AC3E}">
        <p14:creationId xmlns:p14="http://schemas.microsoft.com/office/powerpoint/2010/main" val="1195581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194D-777E-3FF2-D29B-0FF4B751C5D3}"/>
              </a:ext>
            </a:extLst>
          </p:cNvPr>
          <p:cNvSpPr>
            <a:spLocks noGrp="1"/>
          </p:cNvSpPr>
          <p:nvPr>
            <p:ph type="title"/>
          </p:nvPr>
        </p:nvSpPr>
        <p:spPr>
          <a:xfrm>
            <a:off x="523406" y="-219491"/>
            <a:ext cx="10515600" cy="1325563"/>
          </a:xfrm>
        </p:spPr>
        <p:txBody>
          <a:bodyPr/>
          <a:lstStyle/>
          <a:p>
            <a:pPr marL="571500" indent="-571500">
              <a:buFont typeface="Courier New" panose="02070309020205020404" pitchFamily="49" charset="0"/>
              <a:buChar char="o"/>
            </a:pPr>
            <a:r>
              <a:rPr lang="en-IN" sz="4400">
                <a:solidFill>
                  <a:srgbClr val="00B0F0"/>
                </a:solidFill>
                <a:latin typeface="Algerian" panose="04020705040A02060702" pitchFamily="82" charset="0"/>
              </a:rPr>
              <a:t>Sequence Diagram</a:t>
            </a:r>
            <a:endParaRPr lang="en-IN"/>
          </a:p>
        </p:txBody>
      </p:sp>
      <p:pic>
        <p:nvPicPr>
          <p:cNvPr id="5" name="Content Placeholder 4">
            <a:extLst>
              <a:ext uri="{FF2B5EF4-FFF2-40B4-BE49-F238E27FC236}">
                <a16:creationId xmlns:a16="http://schemas.microsoft.com/office/drawing/2014/main" id="{FC835F06-EB75-A9E3-7B09-FC29C9139F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259" y="869430"/>
            <a:ext cx="8409482" cy="5666281"/>
          </a:xfrm>
        </p:spPr>
      </p:pic>
    </p:spTree>
    <p:extLst>
      <p:ext uri="{BB962C8B-B14F-4D97-AF65-F5344CB8AC3E}">
        <p14:creationId xmlns:p14="http://schemas.microsoft.com/office/powerpoint/2010/main" val="3922702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4ECA-5845-231B-FB43-1828CA8FAE7E}"/>
              </a:ext>
            </a:extLst>
          </p:cNvPr>
          <p:cNvSpPr>
            <a:spLocks noGrp="1"/>
          </p:cNvSpPr>
          <p:nvPr>
            <p:ph type="title"/>
          </p:nvPr>
        </p:nvSpPr>
        <p:spPr>
          <a:xfrm>
            <a:off x="433466" y="-219491"/>
            <a:ext cx="10515600" cy="1325563"/>
          </a:xfrm>
        </p:spPr>
        <p:txBody>
          <a:bodyPr/>
          <a:lstStyle/>
          <a:p>
            <a:pPr marL="571500" indent="-571500">
              <a:buFont typeface="Wingdings" panose="05000000000000000000" pitchFamily="2" charset="2"/>
              <a:buChar char="q"/>
            </a:pPr>
            <a:r>
              <a:rPr lang="en-IN">
                <a:solidFill>
                  <a:srgbClr val="FF0066"/>
                </a:solidFill>
                <a:latin typeface="Algerian" panose="04020705040A02060702" pitchFamily="82" charset="0"/>
              </a:rPr>
              <a:t>Execution:</a:t>
            </a:r>
          </a:p>
        </p:txBody>
      </p:sp>
      <p:pic>
        <p:nvPicPr>
          <p:cNvPr id="5" name="Content Placeholder 4">
            <a:extLst>
              <a:ext uri="{FF2B5EF4-FFF2-40B4-BE49-F238E27FC236}">
                <a16:creationId xmlns:a16="http://schemas.microsoft.com/office/drawing/2014/main" id="{6F539503-61F3-9715-2BEE-FAE0C27B1E8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09469" y="959370"/>
            <a:ext cx="10515600" cy="55013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20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2D17-D308-5588-7C4C-E0FA90609B97}"/>
              </a:ext>
            </a:extLst>
          </p:cNvPr>
          <p:cNvSpPr>
            <a:spLocks noGrp="1"/>
          </p:cNvSpPr>
          <p:nvPr>
            <p:ph type="title"/>
          </p:nvPr>
        </p:nvSpPr>
        <p:spPr>
          <a:xfrm>
            <a:off x="358515" y="-174521"/>
            <a:ext cx="10515600" cy="1325563"/>
          </a:xfrm>
        </p:spPr>
        <p:txBody>
          <a:bodyPr>
            <a:normAutofit/>
          </a:bodyPr>
          <a:lstStyle/>
          <a:p>
            <a:pPr marL="571500" indent="-571500">
              <a:buFont typeface="Wingdings" panose="05000000000000000000" pitchFamily="2" charset="2"/>
              <a:buChar char="q"/>
            </a:pPr>
            <a:r>
              <a:rPr lang="en-IN" sz="3600">
                <a:solidFill>
                  <a:srgbClr val="FF0066"/>
                </a:solidFill>
                <a:latin typeface="Algerian" panose="04020705040A02060702" pitchFamily="82" charset="0"/>
              </a:rPr>
              <a:t>Preprocess &amp; KLDA Feature Extraction:</a:t>
            </a:r>
          </a:p>
        </p:txBody>
      </p:sp>
      <p:pic>
        <p:nvPicPr>
          <p:cNvPr id="5" name="Content Placeholder 4">
            <a:extLst>
              <a:ext uri="{FF2B5EF4-FFF2-40B4-BE49-F238E27FC236}">
                <a16:creationId xmlns:a16="http://schemas.microsoft.com/office/drawing/2014/main" id="{FF53A6BE-8F26-1CFF-6C0D-75A3CDFA176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38200" y="1034321"/>
            <a:ext cx="10194561" cy="5081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427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6AC4-4B59-C71C-8C30-59A72C86ADAE}"/>
              </a:ext>
            </a:extLst>
          </p:cNvPr>
          <p:cNvSpPr>
            <a:spLocks noGrp="1"/>
          </p:cNvSpPr>
          <p:nvPr>
            <p:ph type="title"/>
          </p:nvPr>
        </p:nvSpPr>
        <p:spPr>
          <a:xfrm>
            <a:off x="493426" y="-114560"/>
            <a:ext cx="10515600" cy="1325563"/>
          </a:xfrm>
        </p:spPr>
        <p:txBody>
          <a:bodyPr>
            <a:normAutofit/>
          </a:bodyPr>
          <a:lstStyle/>
          <a:p>
            <a:pPr marL="571500" indent="-571500">
              <a:buFont typeface="Wingdings" panose="05000000000000000000" pitchFamily="2" charset="2"/>
              <a:buChar char="q"/>
            </a:pPr>
            <a:r>
              <a:rPr lang="en-IN" sz="3600">
                <a:solidFill>
                  <a:srgbClr val="FF0066"/>
                </a:solidFill>
                <a:latin typeface="Algerian" panose="04020705040A02060702" pitchFamily="82" charset="0"/>
              </a:rPr>
              <a:t>Train Deep Learning Multi-Modal Model</a:t>
            </a:r>
          </a:p>
        </p:txBody>
      </p:sp>
      <p:pic>
        <p:nvPicPr>
          <p:cNvPr id="5" name="Content Placeholder 4">
            <a:extLst>
              <a:ext uri="{FF2B5EF4-FFF2-40B4-BE49-F238E27FC236}">
                <a16:creationId xmlns:a16="http://schemas.microsoft.com/office/drawing/2014/main" id="{4C669F18-3E4B-7542-5264-A904EC86DF6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3328" y="1319134"/>
            <a:ext cx="10515600" cy="47577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6715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6C81-607D-E480-0CA6-7BBC306D2B15}"/>
              </a:ext>
            </a:extLst>
          </p:cNvPr>
          <p:cNvSpPr>
            <a:spLocks noGrp="1"/>
          </p:cNvSpPr>
          <p:nvPr>
            <p:ph type="title"/>
          </p:nvPr>
        </p:nvSpPr>
        <p:spPr>
          <a:xfrm>
            <a:off x="568377" y="0"/>
            <a:ext cx="10515600" cy="1325563"/>
          </a:xfrm>
        </p:spPr>
        <p:txBody>
          <a:bodyPr>
            <a:normAutofit/>
          </a:bodyPr>
          <a:lstStyle/>
          <a:p>
            <a:pPr marL="571500" indent="-571500">
              <a:buFont typeface="Wingdings" panose="05000000000000000000" pitchFamily="2" charset="2"/>
              <a:buChar char="q"/>
            </a:pPr>
            <a:r>
              <a:rPr lang="en-IN" sz="4000">
                <a:solidFill>
                  <a:srgbClr val="FF0066"/>
                </a:solidFill>
                <a:latin typeface="Algerian" panose="04020705040A02060702" pitchFamily="82" charset="0"/>
              </a:rPr>
              <a:t>Authentication:</a:t>
            </a:r>
          </a:p>
        </p:txBody>
      </p:sp>
      <p:pic>
        <p:nvPicPr>
          <p:cNvPr id="5" name="Content Placeholder 4">
            <a:extLst>
              <a:ext uri="{FF2B5EF4-FFF2-40B4-BE49-F238E27FC236}">
                <a16:creationId xmlns:a16="http://schemas.microsoft.com/office/drawing/2014/main" id="{6A0B28ED-C6EF-3AE6-8E7D-194997BFB5F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75598" y="1325563"/>
            <a:ext cx="10240804" cy="4828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70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85AE-28FD-1CAA-2C36-EC3F5DB00641}"/>
              </a:ext>
            </a:extLst>
          </p:cNvPr>
          <p:cNvSpPr>
            <a:spLocks noGrp="1"/>
          </p:cNvSpPr>
          <p:nvPr>
            <p:ph type="title"/>
          </p:nvPr>
        </p:nvSpPr>
        <p:spPr>
          <a:xfrm>
            <a:off x="839788" y="457200"/>
            <a:ext cx="3932237" cy="996846"/>
          </a:xfrm>
        </p:spPr>
        <p:txBody>
          <a:bodyPr>
            <a:normAutofit/>
          </a:bodyPr>
          <a:lstStyle/>
          <a:p>
            <a:pPr marL="457200" indent="-457200">
              <a:buFont typeface="Wingdings" panose="05000000000000000000" pitchFamily="2" charset="2"/>
              <a:buChar char="Ø"/>
            </a:pPr>
            <a:r>
              <a:rPr lang="en-US" sz="4400">
                <a:solidFill>
                  <a:srgbClr val="00B0F0"/>
                </a:solidFill>
                <a:latin typeface="Algerian" panose="04020705040A02060702" pitchFamily="82" charset="0"/>
              </a:rPr>
              <a:t>CONTENTS</a:t>
            </a:r>
            <a:endParaRPr lang="en-IN" sz="4400">
              <a:solidFill>
                <a:srgbClr val="00B0F0"/>
              </a:solidFill>
            </a:endParaRPr>
          </a:p>
        </p:txBody>
      </p:sp>
      <p:sp>
        <p:nvSpPr>
          <p:cNvPr id="3" name="Content Placeholder 2">
            <a:extLst>
              <a:ext uri="{FF2B5EF4-FFF2-40B4-BE49-F238E27FC236}">
                <a16:creationId xmlns:a16="http://schemas.microsoft.com/office/drawing/2014/main" id="{674681C0-8F91-08D5-25DA-D10D334CD505}"/>
              </a:ext>
            </a:extLst>
          </p:cNvPr>
          <p:cNvSpPr>
            <a:spLocks noGrp="1"/>
          </p:cNvSpPr>
          <p:nvPr>
            <p:ph idx="1"/>
          </p:nvPr>
        </p:nvSpPr>
        <p:spPr>
          <a:xfrm>
            <a:off x="5567757" y="127416"/>
            <a:ext cx="6172200" cy="6603168"/>
          </a:xfrm>
        </p:spPr>
        <p:txBody>
          <a:bodyPr>
            <a:normAutofit fontScale="47500" lnSpcReduction="20000"/>
          </a:bodyPr>
          <a:lstStyle/>
          <a:p>
            <a:pPr marL="285750" indent="-285750">
              <a:lnSpc>
                <a:spcPct val="150000"/>
              </a:lnSpc>
              <a:buFont typeface="Wingdings" panose="05000000000000000000" pitchFamily="2" charset="2"/>
              <a:buChar char="Ø"/>
            </a:pPr>
            <a:r>
              <a:rPr lang="en-US" sz="3600" b="1">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Ø"/>
            </a:pPr>
            <a:r>
              <a:rPr lang="en-US" sz="3600" b="1">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Ø"/>
            </a:pPr>
            <a:r>
              <a:rPr lang="en-US" sz="3600" b="1">
                <a:latin typeface="Times New Roman" panose="02020603050405020304" pitchFamily="18" charset="0"/>
                <a:cs typeface="Times New Roman" panose="02020603050405020304" pitchFamily="18" charset="0"/>
              </a:rPr>
              <a:t>Existing system</a:t>
            </a:r>
          </a:p>
          <a:p>
            <a:pPr marL="285750" indent="-285750">
              <a:lnSpc>
                <a:spcPct val="150000"/>
              </a:lnSpc>
              <a:buFont typeface="Wingdings" panose="05000000000000000000" pitchFamily="2" charset="2"/>
              <a:buChar char="Ø"/>
            </a:pPr>
            <a:r>
              <a:rPr lang="en-US" sz="3600" b="1">
                <a:latin typeface="Times New Roman" panose="02020603050405020304" pitchFamily="18" charset="0"/>
                <a:cs typeface="Times New Roman" panose="02020603050405020304" pitchFamily="18" charset="0"/>
              </a:rPr>
              <a:t>Disadvantages of existing system</a:t>
            </a:r>
          </a:p>
          <a:p>
            <a:pPr marL="285750" indent="-285750">
              <a:lnSpc>
                <a:spcPct val="150000"/>
              </a:lnSpc>
              <a:buFont typeface="Wingdings" panose="05000000000000000000" pitchFamily="2" charset="2"/>
              <a:buChar char="Ø"/>
            </a:pPr>
            <a:r>
              <a:rPr lang="en-US" sz="3600" b="1">
                <a:latin typeface="Times New Roman" panose="02020603050405020304" pitchFamily="18" charset="0"/>
                <a:cs typeface="Times New Roman" panose="02020603050405020304" pitchFamily="18" charset="0"/>
              </a:rPr>
              <a:t>Proposed system</a:t>
            </a:r>
          </a:p>
          <a:p>
            <a:pPr marL="285750" indent="-285750">
              <a:lnSpc>
                <a:spcPct val="150000"/>
              </a:lnSpc>
              <a:buFont typeface="Wingdings" panose="05000000000000000000" pitchFamily="2" charset="2"/>
              <a:buChar char="Ø"/>
            </a:pPr>
            <a:r>
              <a:rPr lang="en-IN" sz="3600" b="1">
                <a:latin typeface="Times New Roman" panose="02020603050405020304" pitchFamily="18" charset="0"/>
                <a:cs typeface="Times New Roman" panose="02020603050405020304" pitchFamily="18" charset="0"/>
              </a:rPr>
              <a:t>Architecture</a:t>
            </a:r>
            <a:endParaRPr lang="en-US" sz="3600" b="1">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3600" b="1">
                <a:latin typeface="Times New Roman" panose="02020603050405020304" pitchFamily="18" charset="0"/>
                <a:cs typeface="Times New Roman" panose="02020603050405020304" pitchFamily="18" charset="0"/>
              </a:rPr>
              <a:t>Advantages of proposed system</a:t>
            </a:r>
          </a:p>
          <a:p>
            <a:pPr marL="285750" indent="-285750">
              <a:lnSpc>
                <a:spcPct val="150000"/>
              </a:lnSpc>
              <a:buFont typeface="Wingdings" panose="05000000000000000000" pitchFamily="2" charset="2"/>
              <a:buChar char="Ø"/>
            </a:pPr>
            <a:r>
              <a:rPr lang="en-IN" sz="3600" b="1">
                <a:latin typeface="Times New Roman" panose="02020603050405020304" pitchFamily="18" charset="0"/>
                <a:cs typeface="Times New Roman" panose="02020603050405020304" pitchFamily="18" charset="0"/>
              </a:rPr>
              <a:t>Hardware and software requirements</a:t>
            </a:r>
          </a:p>
          <a:p>
            <a:pPr marL="285750" indent="-285750">
              <a:lnSpc>
                <a:spcPct val="150000"/>
              </a:lnSpc>
              <a:buFont typeface="Wingdings" panose="05000000000000000000" pitchFamily="2" charset="2"/>
              <a:buChar char="Ø"/>
            </a:pPr>
            <a:r>
              <a:rPr lang="en-IN" sz="3600" b="1">
                <a:latin typeface="Times New Roman" panose="02020603050405020304" pitchFamily="18" charset="0"/>
                <a:cs typeface="Times New Roman" panose="02020603050405020304" pitchFamily="18" charset="0"/>
              </a:rPr>
              <a:t>Modules</a:t>
            </a:r>
          </a:p>
          <a:p>
            <a:pPr marL="285750" indent="-285750">
              <a:lnSpc>
                <a:spcPct val="150000"/>
              </a:lnSpc>
              <a:buFont typeface="Wingdings" panose="05000000000000000000" pitchFamily="2" charset="2"/>
              <a:buChar char="Ø"/>
            </a:pPr>
            <a:r>
              <a:rPr lang="en-IN" sz="3600" b="1">
                <a:latin typeface="Times New Roman" panose="02020603050405020304" pitchFamily="18" charset="0"/>
                <a:cs typeface="Times New Roman" panose="02020603050405020304" pitchFamily="18" charset="0"/>
              </a:rPr>
              <a:t>UML Diagrams</a:t>
            </a:r>
          </a:p>
          <a:p>
            <a:pPr marL="285750" indent="-285750">
              <a:lnSpc>
                <a:spcPct val="150000"/>
              </a:lnSpc>
              <a:buFont typeface="Wingdings" panose="05000000000000000000" pitchFamily="2" charset="2"/>
              <a:buChar char="Ø"/>
            </a:pPr>
            <a:r>
              <a:rPr lang="en-IN" sz="3600" b="1">
                <a:latin typeface="Times New Roman" panose="02020603050405020304" pitchFamily="18" charset="0"/>
                <a:cs typeface="Times New Roman" panose="02020603050405020304" pitchFamily="18" charset="0"/>
              </a:rPr>
              <a:t>Result and Discussion</a:t>
            </a:r>
          </a:p>
          <a:p>
            <a:pPr marL="285750" indent="-285750">
              <a:lnSpc>
                <a:spcPct val="150000"/>
              </a:lnSpc>
              <a:buFont typeface="Wingdings" panose="05000000000000000000" pitchFamily="2" charset="2"/>
              <a:buChar char="Ø"/>
            </a:pPr>
            <a:r>
              <a:rPr lang="en-IN" sz="3600" b="1">
                <a:latin typeface="Times New Roman" panose="02020603050405020304" pitchFamily="18" charset="0"/>
                <a:cs typeface="Times New Roman" panose="02020603050405020304" pitchFamily="18" charset="0"/>
              </a:rPr>
              <a:t>Future Scope</a:t>
            </a:r>
          </a:p>
          <a:p>
            <a:pPr marL="285750" indent="-285750">
              <a:lnSpc>
                <a:spcPct val="150000"/>
              </a:lnSpc>
              <a:buFont typeface="Wingdings" panose="05000000000000000000" pitchFamily="2" charset="2"/>
              <a:buChar char="Ø"/>
            </a:pPr>
            <a:r>
              <a:rPr lang="en-IN" sz="3600" b="1">
                <a:latin typeface="Times New Roman" panose="02020603050405020304" pitchFamily="18" charset="0"/>
                <a:cs typeface="Times New Roman" panose="02020603050405020304" pitchFamily="18" charset="0"/>
              </a:rPr>
              <a:t>Conclusion</a:t>
            </a:r>
          </a:p>
          <a:p>
            <a:pPr marL="0" indent="0">
              <a:lnSpc>
                <a:spcPct val="150000"/>
              </a:lnSpc>
              <a:buNone/>
            </a:pPr>
            <a:endParaRPr lang="en-IN" sz="340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sz="3400">
              <a:latin typeface="Times New Roman" panose="02020603050405020304" pitchFamily="18" charset="0"/>
              <a:cs typeface="Times New Roman" panose="02020603050405020304" pitchFamily="18" charset="0"/>
            </a:endParaRPr>
          </a:p>
          <a:p>
            <a:endParaRPr lang="en-IN"/>
          </a:p>
        </p:txBody>
      </p:sp>
      <p:pic>
        <p:nvPicPr>
          <p:cNvPr id="5" name="Picture 4">
            <a:extLst>
              <a:ext uri="{FF2B5EF4-FFF2-40B4-BE49-F238E27FC236}">
                <a16:creationId xmlns:a16="http://schemas.microsoft.com/office/drawing/2014/main" id="{6D85AECD-7DE5-B130-AE92-ADA983C8E39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6701" y="1883214"/>
            <a:ext cx="4723311" cy="3511296"/>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61824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807E-C1D2-6EB3-8D04-AAFBDA6CEE35}"/>
              </a:ext>
            </a:extLst>
          </p:cNvPr>
          <p:cNvSpPr>
            <a:spLocks noGrp="1"/>
          </p:cNvSpPr>
          <p:nvPr>
            <p:ph type="title"/>
          </p:nvPr>
        </p:nvSpPr>
        <p:spPr>
          <a:xfrm>
            <a:off x="838200" y="-204502"/>
            <a:ext cx="10515600" cy="1325563"/>
          </a:xfrm>
        </p:spPr>
        <p:txBody>
          <a:bodyPr/>
          <a:lstStyle/>
          <a:p>
            <a:pPr marL="571500" indent="-571500">
              <a:buFont typeface="Wingdings" panose="05000000000000000000" pitchFamily="2" charset="2"/>
              <a:buChar char="q"/>
            </a:pPr>
            <a:r>
              <a:rPr lang="en-IN">
                <a:solidFill>
                  <a:srgbClr val="FF0066"/>
                </a:solidFill>
                <a:latin typeface="Algerian" panose="04020705040A02060702" pitchFamily="82" charset="0"/>
              </a:rPr>
              <a:t>Accuracy Graph:</a:t>
            </a:r>
          </a:p>
        </p:txBody>
      </p:sp>
      <p:pic>
        <p:nvPicPr>
          <p:cNvPr id="5" name="Content Placeholder 4">
            <a:extLst>
              <a:ext uri="{FF2B5EF4-FFF2-40B4-BE49-F238E27FC236}">
                <a16:creationId xmlns:a16="http://schemas.microsoft.com/office/drawing/2014/main" id="{238E6B02-D1D1-A59D-966C-4E02858FBE6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424066" y="1121061"/>
            <a:ext cx="8604354" cy="5055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1466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A4011-7449-CFA4-358A-57543AAD3F86}"/>
              </a:ext>
            </a:extLst>
          </p:cNvPr>
          <p:cNvSpPr>
            <a:spLocks noGrp="1"/>
          </p:cNvSpPr>
          <p:nvPr>
            <p:ph type="title"/>
          </p:nvPr>
        </p:nvSpPr>
        <p:spPr>
          <a:xfrm>
            <a:off x="538396" y="0"/>
            <a:ext cx="10515600" cy="1325563"/>
          </a:xfrm>
        </p:spPr>
        <p:txBody>
          <a:bodyPr/>
          <a:lstStyle/>
          <a:p>
            <a:pPr marL="571500" indent="-571500">
              <a:buFont typeface="Wingdings" panose="05000000000000000000" pitchFamily="2" charset="2"/>
              <a:buChar char="q"/>
            </a:pPr>
            <a:r>
              <a:rPr lang="en-IN">
                <a:solidFill>
                  <a:srgbClr val="FF0066"/>
                </a:solidFill>
                <a:latin typeface="Algerian" panose="04020705040A02060702" pitchFamily="82" charset="0"/>
              </a:rPr>
              <a:t>Future Scope:</a:t>
            </a:r>
          </a:p>
        </p:txBody>
      </p:sp>
      <p:sp>
        <p:nvSpPr>
          <p:cNvPr id="3" name="Content Placeholder 2">
            <a:extLst>
              <a:ext uri="{FF2B5EF4-FFF2-40B4-BE49-F238E27FC236}">
                <a16:creationId xmlns:a16="http://schemas.microsoft.com/office/drawing/2014/main" id="{809F0755-A068-ACCC-BF6B-B6C44FC24FBC}"/>
              </a:ext>
            </a:extLst>
          </p:cNvPr>
          <p:cNvSpPr>
            <a:spLocks noGrp="1"/>
          </p:cNvSpPr>
          <p:nvPr>
            <p:ph idx="1"/>
          </p:nvPr>
        </p:nvSpPr>
        <p:spPr>
          <a:xfrm>
            <a:off x="538396" y="1420889"/>
            <a:ext cx="9100279" cy="4861387"/>
          </a:xfrm>
        </p:spPr>
        <p:txBody>
          <a:bodyPr>
            <a:normAutofit/>
          </a:bodyPr>
          <a:lstStyle/>
          <a:p>
            <a:r>
              <a:rPr lang="en-US" b="0" i="0">
                <a:solidFill>
                  <a:srgbClr val="3C3C3B"/>
                </a:solidFill>
                <a:effectLst/>
              </a:rPr>
              <a:t>Verification using several biometric modalities offers a higher level of flexibility and convenience for users by harnessing the unique advantages of multiple biometric characteristics. </a:t>
            </a:r>
          </a:p>
          <a:p>
            <a:r>
              <a:rPr lang="en-US" b="1" i="0">
                <a:solidFill>
                  <a:srgbClr val="3C3C3B"/>
                </a:solidFill>
                <a:effectLst/>
              </a:rPr>
              <a:t>Multi-modal biometric systems are more resilient to spoofing and fraudulent attempts,</a:t>
            </a:r>
            <a:r>
              <a:rPr lang="en-US" b="0" i="0">
                <a:solidFill>
                  <a:srgbClr val="3C3C3B"/>
                </a:solidFill>
                <a:effectLst/>
              </a:rPr>
              <a:t> making them a critical tool in safeguarding sensitive information, securing access to critical infrastructure, and improving user experiences in a wide range of applications, from mobile devices and access control to financial services and government identification.</a:t>
            </a:r>
          </a:p>
        </p:txBody>
      </p:sp>
      <p:pic>
        <p:nvPicPr>
          <p:cNvPr id="5" name="Picture 4">
            <a:extLst>
              <a:ext uri="{FF2B5EF4-FFF2-40B4-BE49-F238E27FC236}">
                <a16:creationId xmlns:a16="http://schemas.microsoft.com/office/drawing/2014/main" id="{C956EFB4-0349-9DF5-302E-8AE26E8E657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893508" y="1211003"/>
            <a:ext cx="1390097" cy="4337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865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BD9B-EF74-40CA-CB6D-B13EF6F3FFB3}"/>
              </a:ext>
            </a:extLst>
          </p:cNvPr>
          <p:cNvSpPr>
            <a:spLocks noGrp="1"/>
          </p:cNvSpPr>
          <p:nvPr>
            <p:ph type="title"/>
          </p:nvPr>
        </p:nvSpPr>
        <p:spPr/>
        <p:txBody>
          <a:bodyPr/>
          <a:lstStyle/>
          <a:p>
            <a:pPr marL="571500" indent="-571500">
              <a:buFont typeface="Wingdings" panose="05000000000000000000" pitchFamily="2" charset="2"/>
              <a:buChar char="q"/>
            </a:pPr>
            <a:r>
              <a:rPr lang="en-IN">
                <a:solidFill>
                  <a:srgbClr val="FF0066"/>
                </a:solidFill>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3B760608-786F-DA1B-E264-1260889A6834}"/>
              </a:ext>
            </a:extLst>
          </p:cNvPr>
          <p:cNvSpPr>
            <a:spLocks noGrp="1"/>
          </p:cNvSpPr>
          <p:nvPr>
            <p:ph idx="1"/>
          </p:nvPr>
        </p:nvSpPr>
        <p:spPr/>
        <p:txBody>
          <a:bodyPr>
            <a:normAutofit/>
          </a:bodyPr>
          <a:lstStyle/>
          <a:p>
            <a:r>
              <a:rPr lang="en-US" b="0" i="0">
                <a:solidFill>
                  <a:srgbClr val="3C3C3B"/>
                </a:solidFill>
                <a:effectLst/>
              </a:rPr>
              <a:t>The use of multi-modal biometric matching technologies is crucial to ensure the inclusion, high accuracy, and efficiency of national-scale identity programs, including those implementing Digital IDs.</a:t>
            </a:r>
          </a:p>
          <a:p>
            <a:r>
              <a:rPr lang="en-US" b="0" i="0">
                <a:solidFill>
                  <a:srgbClr val="3C3C3B"/>
                </a:solidFill>
                <a:effectLst/>
              </a:rPr>
              <a:t>Biometric programs, is leading the way in developing large-scale multi-modal biometric and digital ID platforms powered by face, fingerprint, and iris biometric matching technologies, and is an ideal technology provider that can be instrumental for governments and enterprises in building digital ID systems of the future that utilize multiple biometrics.</a:t>
            </a:r>
            <a:endParaRPr lang="en-IN"/>
          </a:p>
        </p:txBody>
      </p:sp>
      <p:pic>
        <p:nvPicPr>
          <p:cNvPr id="5" name="Picture 4">
            <a:extLst>
              <a:ext uri="{FF2B5EF4-FFF2-40B4-BE49-F238E27FC236}">
                <a16:creationId xmlns:a16="http://schemas.microsoft.com/office/drawing/2014/main" id="{CC3D21F5-9A50-7C20-7F88-E6A3E9306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5606" y="5184800"/>
            <a:ext cx="1324160" cy="1314633"/>
          </a:xfrm>
          <a:prstGeom prst="rect">
            <a:avLst/>
          </a:prstGeom>
        </p:spPr>
      </p:pic>
    </p:spTree>
    <p:extLst>
      <p:ext uri="{BB962C8B-B14F-4D97-AF65-F5344CB8AC3E}">
        <p14:creationId xmlns:p14="http://schemas.microsoft.com/office/powerpoint/2010/main" val="338151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25B4-5A88-4D7B-1CC2-500CEB1887E2}"/>
              </a:ext>
            </a:extLst>
          </p:cNvPr>
          <p:cNvSpPr>
            <a:spLocks noGrp="1"/>
          </p:cNvSpPr>
          <p:nvPr>
            <p:ph type="title"/>
          </p:nvPr>
        </p:nvSpPr>
        <p:spPr/>
        <p:txBody>
          <a:bodyPr>
            <a:normAutofit/>
          </a:bodyPr>
          <a:lstStyle/>
          <a:p>
            <a:pPr marL="571500" indent="-571500">
              <a:buFont typeface="Wingdings" panose="05000000000000000000" pitchFamily="2" charset="2"/>
              <a:buChar char="q"/>
            </a:pPr>
            <a:r>
              <a:rPr lang="en-IN" b="1">
                <a:solidFill>
                  <a:srgbClr val="FF0066"/>
                </a:solidFill>
              </a:rPr>
              <a:t>Abstract : </a:t>
            </a:r>
          </a:p>
        </p:txBody>
      </p:sp>
      <p:sp>
        <p:nvSpPr>
          <p:cNvPr id="3" name="Content Placeholder 2">
            <a:extLst>
              <a:ext uri="{FF2B5EF4-FFF2-40B4-BE49-F238E27FC236}">
                <a16:creationId xmlns:a16="http://schemas.microsoft.com/office/drawing/2014/main" id="{90281E10-F843-658E-F155-65117B82C61F}"/>
              </a:ext>
            </a:extLst>
          </p:cNvPr>
          <p:cNvSpPr>
            <a:spLocks noGrp="1"/>
          </p:cNvSpPr>
          <p:nvPr>
            <p:ph idx="1"/>
          </p:nvPr>
        </p:nvSpPr>
        <p:spPr>
          <a:xfrm>
            <a:off x="838200" y="1690688"/>
            <a:ext cx="10515600" cy="4677947"/>
          </a:xfrm>
        </p:spPr>
        <p:txBody>
          <a:bodyPr>
            <a:normAutofit/>
          </a:bodyPr>
          <a:lstStyle/>
          <a:p>
            <a:pPr marL="0" indent="0" algn="just">
              <a:buNone/>
            </a:pPr>
            <a:r>
              <a:rPr lang="en-US"/>
              <a:t>In today’s digital world, security demands are intensifying due to the rise in hacking, unauthorized ATM and cellphone access, and breaches in both government and private systems.</a:t>
            </a:r>
          </a:p>
          <a:p>
            <a:pPr marL="0" indent="0" algn="just">
              <a:buNone/>
            </a:pPr>
            <a:r>
              <a:rPr lang="en-US"/>
              <a:t>Traditional security methods often have vulnerabilities, leading to the increased adoption of biometric recognition systems, which provide more secure and reliable identification compared to passwords. </a:t>
            </a:r>
          </a:p>
          <a:p>
            <a:pPr marL="0" indent="0" algn="just">
              <a:buNone/>
            </a:pPr>
            <a:r>
              <a:rPr lang="en-US"/>
              <a:t>Biometrics are harder to hack, and a multimodal biometric system, which combines multiple independent biometric traits, significantly enhances security and reduces error rates.</a:t>
            </a:r>
            <a:endParaRPr lang="en-IN"/>
          </a:p>
        </p:txBody>
      </p:sp>
    </p:spTree>
    <p:extLst>
      <p:ext uri="{BB962C8B-B14F-4D97-AF65-F5344CB8AC3E}">
        <p14:creationId xmlns:p14="http://schemas.microsoft.com/office/powerpoint/2010/main" val="256588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D877-633B-D489-27B3-4306C7FEB8D6}"/>
              </a:ext>
            </a:extLst>
          </p:cNvPr>
          <p:cNvSpPr>
            <a:spLocks noGrp="1"/>
          </p:cNvSpPr>
          <p:nvPr>
            <p:ph type="title"/>
          </p:nvPr>
        </p:nvSpPr>
        <p:spPr/>
        <p:txBody>
          <a:bodyPr/>
          <a:lstStyle/>
          <a:p>
            <a:pPr marL="571500" indent="-571500">
              <a:buFont typeface="Wingdings" panose="05000000000000000000" pitchFamily="2" charset="2"/>
              <a:buChar char="q"/>
            </a:pPr>
            <a:r>
              <a:rPr lang="en-IN">
                <a:ln>
                  <a:solidFill>
                    <a:srgbClr val="FF0066"/>
                  </a:solidFill>
                </a:ln>
                <a:solidFill>
                  <a:srgbClr val="FF0066"/>
                </a:solidFill>
                <a:effectLst/>
              </a:rPr>
              <a:t>Introduction: </a:t>
            </a:r>
          </a:p>
        </p:txBody>
      </p:sp>
      <p:sp>
        <p:nvSpPr>
          <p:cNvPr id="3" name="Content Placeholder 2">
            <a:extLst>
              <a:ext uri="{FF2B5EF4-FFF2-40B4-BE49-F238E27FC236}">
                <a16:creationId xmlns:a16="http://schemas.microsoft.com/office/drawing/2014/main" id="{7656CE8D-F991-838C-BAC2-CA39FC0B1C02}"/>
              </a:ext>
            </a:extLst>
          </p:cNvPr>
          <p:cNvSpPr>
            <a:spLocks noGrp="1"/>
          </p:cNvSpPr>
          <p:nvPr>
            <p:ph idx="1"/>
          </p:nvPr>
        </p:nvSpPr>
        <p:spPr>
          <a:xfrm>
            <a:off x="838200" y="2088701"/>
            <a:ext cx="10515600" cy="4351338"/>
          </a:xfrm>
        </p:spPr>
        <p:txBody>
          <a:bodyPr>
            <a:normAutofit/>
          </a:bodyPr>
          <a:lstStyle/>
          <a:p>
            <a:pPr algn="just"/>
            <a:r>
              <a:rPr lang="en-US"/>
              <a:t>As digital systems expand, secure authentication is essential. Traditional methods like passwords and ID cards are vulnerable to theft and fraud. </a:t>
            </a:r>
          </a:p>
          <a:p>
            <a:pPr algn="just"/>
            <a:r>
              <a:rPr lang="en-US"/>
              <a:t>Biometric authentication, which uses unique physiological or behavioral traits like fingerprints, facial recognition, and voiceprints, offers a more secure alternative.</a:t>
            </a:r>
          </a:p>
          <a:p>
            <a:pPr algn="just"/>
            <a:r>
              <a:rPr lang="en-US"/>
              <a:t>Unlike unimodal systems, which rely on a single trait, multimodal systems reduce False Accept Rate (FAR), False Reject Rate (FRR), and Failure to Enroll Rate (FTE), offering more reliable protection for critical systems such as computers, ATMs, and secure facilities.</a:t>
            </a:r>
          </a:p>
          <a:p>
            <a:endParaRPr lang="en-IN"/>
          </a:p>
        </p:txBody>
      </p:sp>
      <p:pic>
        <p:nvPicPr>
          <p:cNvPr id="5" name="Picture 4">
            <a:extLst>
              <a:ext uri="{FF2B5EF4-FFF2-40B4-BE49-F238E27FC236}">
                <a16:creationId xmlns:a16="http://schemas.microsoft.com/office/drawing/2014/main" id="{A31C9C29-81AC-3180-1439-DF5317833A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68453" y="85029"/>
            <a:ext cx="4716379" cy="1885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99715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BA73-1720-1434-B5EE-93E6C1A49561}"/>
              </a:ext>
            </a:extLst>
          </p:cNvPr>
          <p:cNvSpPr>
            <a:spLocks noGrp="1"/>
          </p:cNvSpPr>
          <p:nvPr>
            <p:ph type="title"/>
          </p:nvPr>
        </p:nvSpPr>
        <p:spPr/>
        <p:txBody>
          <a:bodyPr>
            <a:normAutofit/>
          </a:bodyPr>
          <a:lstStyle/>
          <a:p>
            <a:pPr marL="571500" indent="-571500">
              <a:buFont typeface="Wingdings" panose="05000000000000000000" pitchFamily="2" charset="2"/>
              <a:buChar char="q"/>
            </a:pPr>
            <a:r>
              <a:rPr lang="en-US" sz="4000">
                <a:solidFill>
                  <a:srgbClr val="FF0066"/>
                </a:solidFill>
                <a:latin typeface="Algerian" panose="04020705040A02060702" pitchFamily="82" charset="0"/>
              </a:rPr>
              <a:t>EXISTING SYSTEM</a:t>
            </a:r>
            <a:endParaRPr lang="en-IN" sz="4000">
              <a:solidFill>
                <a:srgbClr val="FF0066"/>
              </a:solidFill>
            </a:endParaRPr>
          </a:p>
        </p:txBody>
      </p:sp>
      <p:sp>
        <p:nvSpPr>
          <p:cNvPr id="3" name="Content Placeholder 2">
            <a:extLst>
              <a:ext uri="{FF2B5EF4-FFF2-40B4-BE49-F238E27FC236}">
                <a16:creationId xmlns:a16="http://schemas.microsoft.com/office/drawing/2014/main" id="{3738F44D-0F39-77C5-308A-03B3F553A62F}"/>
              </a:ext>
            </a:extLst>
          </p:cNvPr>
          <p:cNvSpPr>
            <a:spLocks noGrp="1"/>
          </p:cNvSpPr>
          <p:nvPr>
            <p:ph idx="1"/>
          </p:nvPr>
        </p:nvSpPr>
        <p:spPr>
          <a:xfrm>
            <a:off x="838200" y="1394085"/>
            <a:ext cx="10515600" cy="4782878"/>
          </a:xfrm>
        </p:spPr>
        <p:txBody>
          <a:bodyPr>
            <a:normAutofit/>
          </a:bodyPr>
          <a:lstStyle/>
          <a:p>
            <a:pPr marL="0" indent="0" algn="just">
              <a:buNone/>
            </a:pPr>
            <a:r>
              <a:rPr lang="en-US" b="1"/>
              <a:t>Unimodal biometric systems</a:t>
            </a:r>
            <a:r>
              <a:rPr lang="en-US"/>
              <a:t> use a single biometric trait or characteristic for identification or verification of individuals. These systems rely on a single source of biometric data, such as a fingerprint, face recognition, or iris scan, to authenticate users.</a:t>
            </a:r>
          </a:p>
          <a:p>
            <a:pPr marL="0" indent="0" algn="just">
              <a:buNone/>
            </a:pPr>
            <a:endParaRPr lang="en-US"/>
          </a:p>
          <a:p>
            <a:pPr marL="0" indent="0" algn="just">
              <a:buNone/>
            </a:pPr>
            <a:r>
              <a:rPr lang="en-US"/>
              <a:t>The most common type of unimodal biometric </a:t>
            </a:r>
          </a:p>
          <a:p>
            <a:pPr marL="0" indent="0" algn="just">
              <a:buNone/>
            </a:pPr>
            <a:r>
              <a:rPr lang="en-US"/>
              <a:t>System is fingerprint-based, but they can be </a:t>
            </a:r>
          </a:p>
          <a:p>
            <a:pPr marL="0" indent="0" algn="just">
              <a:buNone/>
            </a:pPr>
            <a:r>
              <a:rPr lang="en-US"/>
              <a:t>vulnerable to spoofing attacks.</a:t>
            </a:r>
          </a:p>
        </p:txBody>
      </p:sp>
      <p:pic>
        <p:nvPicPr>
          <p:cNvPr id="8" name="Picture 7">
            <a:extLst>
              <a:ext uri="{FF2B5EF4-FFF2-40B4-BE49-F238E27FC236}">
                <a16:creationId xmlns:a16="http://schemas.microsoft.com/office/drawing/2014/main" id="{06DF7476-087F-DF37-3F84-FCDE2ADAB0C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90741" y="3386897"/>
            <a:ext cx="2963059" cy="297161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33334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596B-D9D2-B154-8EB4-C920F08EF592}"/>
              </a:ext>
            </a:extLst>
          </p:cNvPr>
          <p:cNvSpPr>
            <a:spLocks noGrp="1"/>
          </p:cNvSpPr>
          <p:nvPr>
            <p:ph type="title"/>
          </p:nvPr>
        </p:nvSpPr>
        <p:spPr>
          <a:xfrm>
            <a:off x="401053" y="365125"/>
            <a:ext cx="10952747" cy="1325563"/>
          </a:xfrm>
        </p:spPr>
        <p:txBody>
          <a:bodyPr>
            <a:normAutofit/>
          </a:bodyPr>
          <a:lstStyle/>
          <a:p>
            <a:pPr marL="457200" indent="-457200">
              <a:buFont typeface="Wingdings" panose="05000000000000000000" pitchFamily="2" charset="2"/>
              <a:buChar char="q"/>
            </a:pPr>
            <a:r>
              <a:rPr lang="en-IN" sz="3200">
                <a:solidFill>
                  <a:srgbClr val="FF0066"/>
                </a:solidFill>
                <a:latin typeface="Algerian" panose="04020705040A02060702" pitchFamily="82" charset="0"/>
              </a:rPr>
              <a:t>DisadvantageS</a:t>
            </a:r>
            <a:r>
              <a:rPr lang="en-US" sz="3200">
                <a:solidFill>
                  <a:srgbClr val="FF0066"/>
                </a:solidFill>
                <a:latin typeface="Algerian" panose="04020705040A02060702" pitchFamily="82" charset="0"/>
              </a:rPr>
              <a:t> of Existing System</a:t>
            </a:r>
            <a:endParaRPr lang="en-IN" sz="3200">
              <a:solidFill>
                <a:srgbClr val="FF0066"/>
              </a:solidFill>
            </a:endParaRPr>
          </a:p>
        </p:txBody>
      </p:sp>
      <p:sp>
        <p:nvSpPr>
          <p:cNvPr id="3" name="Content Placeholder 2">
            <a:extLst>
              <a:ext uri="{FF2B5EF4-FFF2-40B4-BE49-F238E27FC236}">
                <a16:creationId xmlns:a16="http://schemas.microsoft.com/office/drawing/2014/main" id="{741CEAE8-0589-AB5D-479E-7F4B0C5D7659}"/>
              </a:ext>
            </a:extLst>
          </p:cNvPr>
          <p:cNvSpPr>
            <a:spLocks noGrp="1"/>
          </p:cNvSpPr>
          <p:nvPr>
            <p:ph idx="1"/>
          </p:nvPr>
        </p:nvSpPr>
        <p:spPr>
          <a:xfrm>
            <a:off x="401053" y="1825625"/>
            <a:ext cx="10952747" cy="4667250"/>
          </a:xfrm>
        </p:spPr>
        <p:txBody>
          <a:bodyPr>
            <a:normAutofit/>
          </a:bodyPr>
          <a:lstStyle/>
          <a:p>
            <a:pPr algn="just">
              <a:lnSpc>
                <a:spcPct val="115000"/>
              </a:lnSpc>
              <a:spcAft>
                <a:spcPts val="1000"/>
              </a:spcAft>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Noise in the data that have been evaluated</a:t>
            </a:r>
            <a:endParaRPr lang="en-IN" b="1">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Inter-class similarities</a:t>
            </a:r>
          </a:p>
          <a:p>
            <a:pPr algn="just">
              <a:lnSpc>
                <a:spcPct val="115000"/>
              </a:lnSpc>
              <a:spcAft>
                <a:spcPts val="1000"/>
              </a:spcAft>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 Intra-class variation</a:t>
            </a:r>
          </a:p>
          <a:p>
            <a:pPr algn="just">
              <a:lnSpc>
                <a:spcPct val="100000"/>
              </a:lnSpc>
              <a:spcAft>
                <a:spcPts val="1000"/>
              </a:spcAft>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 Spoof Attack</a:t>
            </a:r>
            <a:endParaRPr lang="en-IN" b="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pPr>
            <a:r>
              <a:rPr lang="en-US" b="1">
                <a:effectLst/>
                <a:latin typeface="Times New Roman" panose="02020603050405020304" pitchFamily="18" charset="0"/>
                <a:ea typeface="Times New Roman" panose="02020603050405020304" pitchFamily="18" charset="0"/>
              </a:rPr>
              <a:t> Non-Universality</a:t>
            </a:r>
            <a:endParaRPr lang="en-US" b="1">
              <a:latin typeface="Times New Roman" panose="02020603050405020304" pitchFamily="18" charset="0"/>
              <a:ea typeface="Times New Roman" panose="02020603050405020304" pitchFamily="18" charset="0"/>
            </a:endParaRPr>
          </a:p>
          <a:p>
            <a:pPr>
              <a:lnSpc>
                <a:spcPct val="100000"/>
              </a:lnSpc>
            </a:pPr>
            <a:r>
              <a:rPr lang="en-US" b="1">
                <a:latin typeface="Times New Roman" panose="02020603050405020304" pitchFamily="18" charset="0"/>
              </a:rPr>
              <a:t> Susceptibility to circumvention</a:t>
            </a:r>
          </a:p>
          <a:p>
            <a:pPr>
              <a:lnSpc>
                <a:spcPct val="100000"/>
              </a:lnSpc>
            </a:pPr>
            <a:r>
              <a:rPr lang="en-US" b="1">
                <a:latin typeface="Times New Roman" panose="02020603050405020304" pitchFamily="18" charset="0"/>
              </a:rPr>
              <a:t>Lack of Individuality</a:t>
            </a:r>
            <a:endParaRPr lang="en-IN" b="1"/>
          </a:p>
        </p:txBody>
      </p:sp>
    </p:spTree>
    <p:extLst>
      <p:ext uri="{BB962C8B-B14F-4D97-AF65-F5344CB8AC3E}">
        <p14:creationId xmlns:p14="http://schemas.microsoft.com/office/powerpoint/2010/main" val="2846606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A289-46D1-2893-8083-64416E801BC4}"/>
              </a:ext>
            </a:extLst>
          </p:cNvPr>
          <p:cNvSpPr>
            <a:spLocks noGrp="1"/>
          </p:cNvSpPr>
          <p:nvPr>
            <p:ph type="title"/>
          </p:nvPr>
        </p:nvSpPr>
        <p:spPr>
          <a:xfrm>
            <a:off x="370263" y="-218582"/>
            <a:ext cx="10515600" cy="1325563"/>
          </a:xfrm>
        </p:spPr>
        <p:txBody>
          <a:bodyPr>
            <a:normAutofit/>
          </a:bodyPr>
          <a:lstStyle/>
          <a:p>
            <a:pPr marL="571500" indent="-571500">
              <a:buFont typeface="Wingdings" panose="05000000000000000000" pitchFamily="2" charset="2"/>
              <a:buChar char="q"/>
            </a:pPr>
            <a:r>
              <a:rPr lang="en-US" sz="4000">
                <a:solidFill>
                  <a:srgbClr val="00B050"/>
                </a:solidFill>
                <a:latin typeface="Algerian" panose="04020705040A02060702" pitchFamily="82" charset="0"/>
              </a:rPr>
              <a:t>Proposed system</a:t>
            </a:r>
            <a:endParaRPr lang="en-IN" sz="4000">
              <a:solidFill>
                <a:srgbClr val="00B050"/>
              </a:solidFill>
            </a:endParaRPr>
          </a:p>
        </p:txBody>
      </p:sp>
      <p:sp>
        <p:nvSpPr>
          <p:cNvPr id="3" name="Content Placeholder 2">
            <a:extLst>
              <a:ext uri="{FF2B5EF4-FFF2-40B4-BE49-F238E27FC236}">
                <a16:creationId xmlns:a16="http://schemas.microsoft.com/office/drawing/2014/main" id="{C5D45517-FA61-85C3-54AA-1EEA83E84D3D}"/>
              </a:ext>
            </a:extLst>
          </p:cNvPr>
          <p:cNvSpPr>
            <a:spLocks noGrp="1"/>
          </p:cNvSpPr>
          <p:nvPr>
            <p:ph idx="1"/>
          </p:nvPr>
        </p:nvSpPr>
        <p:spPr>
          <a:xfrm>
            <a:off x="533400" y="835968"/>
            <a:ext cx="10515600" cy="4318183"/>
          </a:xfrm>
        </p:spPr>
        <p:txBody>
          <a:bodyPr/>
          <a:lstStyle/>
          <a:p>
            <a:pPr marL="0" indent="0" algn="just">
              <a:buNone/>
            </a:pPr>
            <a:r>
              <a:rPr lang="en-US">
                <a:effectLst/>
                <a:latin typeface="Times New Roman" panose="02020603050405020304" pitchFamily="18" charset="0"/>
                <a:ea typeface="Times New Roman" panose="02020603050405020304" pitchFamily="18" charset="0"/>
                <a:cs typeface="Times New Roman" panose="02020603050405020304" pitchFamily="18" charset="0"/>
              </a:rPr>
              <a:t>The proposed architecture works in a way that the biometric modality, face, and iris are captured and then fused at feature level and the result is stored in the database. </a:t>
            </a:r>
          </a:p>
          <a:p>
            <a:pPr marL="0" indent="0" algn="just">
              <a:buNone/>
            </a:pPr>
            <a:r>
              <a:rPr lang="en-US">
                <a:effectLst/>
                <a:latin typeface="Times New Roman" panose="02020603050405020304" pitchFamily="18" charset="0"/>
                <a:ea typeface="Times New Roman" panose="02020603050405020304" pitchFamily="18" charset="0"/>
                <a:cs typeface="Times New Roman" panose="02020603050405020304" pitchFamily="18" charset="0"/>
              </a:rPr>
              <a:t>The stored result is then matched with input provided and if the match works the system is made to send OTP. </a:t>
            </a:r>
          </a:p>
          <a:p>
            <a:pPr marL="0" indent="0" algn="just">
              <a:buNone/>
            </a:pPr>
            <a:r>
              <a:rPr lang="en-US">
                <a:effectLst/>
                <a:latin typeface="Times New Roman" panose="02020603050405020304" pitchFamily="18" charset="0"/>
                <a:ea typeface="Times New Roman" panose="02020603050405020304" pitchFamily="18" charset="0"/>
                <a:cs typeface="Times New Roman" panose="02020603050405020304" pitchFamily="18" charset="0"/>
              </a:rPr>
              <a:t>This has to be recorded as user’s voice and then compared with the voice data set which is already in the voice database. </a:t>
            </a:r>
          </a:p>
          <a:p>
            <a:pPr marL="0" indent="0" algn="just">
              <a:buNone/>
            </a:pPr>
            <a:r>
              <a:rPr lang="en-US">
                <a:effectLst/>
                <a:latin typeface="Times New Roman" panose="02020603050405020304" pitchFamily="18" charset="0"/>
                <a:ea typeface="Times New Roman" panose="02020603050405020304" pitchFamily="18" charset="0"/>
                <a:cs typeface="Times New Roman" panose="02020603050405020304" pitchFamily="18" charset="0"/>
              </a:rPr>
              <a:t>If there is a match the system is ready for use, in any other case the access is denied.</a:t>
            </a:r>
            <a:endParaRPr lang="en-IN">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a:p>
        </p:txBody>
      </p:sp>
      <p:pic>
        <p:nvPicPr>
          <p:cNvPr id="5" name="Picture 4">
            <a:extLst>
              <a:ext uri="{FF2B5EF4-FFF2-40B4-BE49-F238E27FC236}">
                <a16:creationId xmlns:a16="http://schemas.microsoft.com/office/drawing/2014/main" id="{7E0277D6-B361-DDA4-16DC-5416E880269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4137" y="4422099"/>
            <a:ext cx="4280197" cy="2253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1194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E976-790B-7686-FC43-9AB8C918E7D6}"/>
              </a:ext>
            </a:extLst>
          </p:cNvPr>
          <p:cNvSpPr>
            <a:spLocks noGrp="1"/>
          </p:cNvSpPr>
          <p:nvPr>
            <p:ph type="title"/>
          </p:nvPr>
        </p:nvSpPr>
        <p:spPr/>
        <p:txBody>
          <a:bodyPr>
            <a:normAutofit/>
          </a:bodyPr>
          <a:lstStyle/>
          <a:p>
            <a:r>
              <a:rPr lang="en-IN" sz="3600" b="1">
                <a:solidFill>
                  <a:srgbClr val="FF0066"/>
                </a:solidFill>
                <a:latin typeface="Algerian" panose="04020705040A02060702" pitchFamily="82" charset="0"/>
              </a:rPr>
              <a:t>Advantages of proposed system:</a:t>
            </a:r>
          </a:p>
        </p:txBody>
      </p:sp>
      <p:sp>
        <p:nvSpPr>
          <p:cNvPr id="3" name="Content Placeholder 2">
            <a:extLst>
              <a:ext uri="{FF2B5EF4-FFF2-40B4-BE49-F238E27FC236}">
                <a16:creationId xmlns:a16="http://schemas.microsoft.com/office/drawing/2014/main" id="{74CBF02E-CB60-BFAD-9653-B03BB2E490C9}"/>
              </a:ext>
            </a:extLst>
          </p:cNvPr>
          <p:cNvSpPr>
            <a:spLocks noGrp="1"/>
          </p:cNvSpPr>
          <p:nvPr>
            <p:ph idx="1"/>
          </p:nvPr>
        </p:nvSpPr>
        <p:spPr/>
        <p:txBody>
          <a:bodyPr/>
          <a:lstStyle/>
          <a:p>
            <a:pPr>
              <a:lnSpc>
                <a:spcPct val="150000"/>
              </a:lnSpc>
              <a:buFont typeface="Wingdings" panose="05000000000000000000" pitchFamily="2" charset="2"/>
              <a:buChar char="ü"/>
            </a:pPr>
            <a:r>
              <a:rPr lang="en-IN">
                <a:latin typeface="Bell MT" panose="02020503060305020303" pitchFamily="18" charset="0"/>
              </a:rPr>
              <a:t>More Secure : hard to spoof</a:t>
            </a:r>
          </a:p>
          <a:p>
            <a:pPr>
              <a:lnSpc>
                <a:spcPct val="150000"/>
              </a:lnSpc>
              <a:buFont typeface="Wingdings" panose="05000000000000000000" pitchFamily="2" charset="2"/>
              <a:buChar char="ü"/>
            </a:pPr>
            <a:r>
              <a:rPr lang="en-IN">
                <a:latin typeface="Bell MT" panose="02020503060305020303" pitchFamily="18" charset="0"/>
              </a:rPr>
              <a:t>More accurate</a:t>
            </a:r>
          </a:p>
          <a:p>
            <a:pPr>
              <a:lnSpc>
                <a:spcPct val="150000"/>
              </a:lnSpc>
              <a:buFont typeface="Wingdings" panose="05000000000000000000" pitchFamily="2" charset="2"/>
              <a:buChar char="ü"/>
            </a:pPr>
            <a:r>
              <a:rPr lang="en-IN">
                <a:latin typeface="Bell MT" panose="02020503060305020303" pitchFamily="18" charset="0"/>
              </a:rPr>
              <a:t>Reduce False Accept Rate (</a:t>
            </a:r>
            <a:r>
              <a:rPr lang="en-IN" b="1">
                <a:latin typeface="Bell MT" panose="02020503060305020303" pitchFamily="18" charset="0"/>
              </a:rPr>
              <a:t>FAR</a:t>
            </a:r>
            <a:r>
              <a:rPr lang="en-IN">
                <a:latin typeface="Bell MT" panose="02020503060305020303" pitchFamily="18" charset="0"/>
              </a:rPr>
              <a:t>)</a:t>
            </a:r>
          </a:p>
          <a:p>
            <a:pPr>
              <a:lnSpc>
                <a:spcPct val="150000"/>
              </a:lnSpc>
              <a:buFont typeface="Wingdings" panose="05000000000000000000" pitchFamily="2" charset="2"/>
              <a:buChar char="ü"/>
            </a:pPr>
            <a:r>
              <a:rPr lang="en-IN">
                <a:latin typeface="Bell MT" panose="02020503060305020303" pitchFamily="18" charset="0"/>
              </a:rPr>
              <a:t>Reduce False Reject Rate (</a:t>
            </a:r>
            <a:r>
              <a:rPr lang="en-IN" b="1">
                <a:latin typeface="Bell MT" panose="02020503060305020303" pitchFamily="18" charset="0"/>
              </a:rPr>
              <a:t>FRR</a:t>
            </a:r>
            <a:r>
              <a:rPr lang="en-IN">
                <a:latin typeface="Bell MT" panose="02020503060305020303" pitchFamily="18" charset="0"/>
              </a:rPr>
              <a:t>) </a:t>
            </a:r>
          </a:p>
          <a:p>
            <a:pPr>
              <a:lnSpc>
                <a:spcPct val="150000"/>
              </a:lnSpc>
              <a:buFont typeface="Wingdings" panose="05000000000000000000" pitchFamily="2" charset="2"/>
              <a:buChar char="ü"/>
            </a:pPr>
            <a:r>
              <a:rPr lang="en-IN">
                <a:latin typeface="Bell MT" panose="02020503060305020303" pitchFamily="18" charset="0"/>
              </a:rPr>
              <a:t>Reduce Failure to Enrol Rate (</a:t>
            </a:r>
            <a:r>
              <a:rPr lang="en-IN" b="1">
                <a:latin typeface="Bell MT" panose="02020503060305020303" pitchFamily="18" charset="0"/>
              </a:rPr>
              <a:t>FTE</a:t>
            </a:r>
            <a:r>
              <a:rPr lang="en-IN">
                <a:latin typeface="Bell MT" panose="02020503060305020303" pitchFamily="18" charset="0"/>
              </a:rPr>
              <a:t>)</a:t>
            </a:r>
          </a:p>
          <a:p>
            <a:endParaRPr lang="en-IN"/>
          </a:p>
          <a:p>
            <a:endParaRPr lang="en-IN"/>
          </a:p>
        </p:txBody>
      </p:sp>
    </p:spTree>
    <p:extLst>
      <p:ext uri="{BB962C8B-B14F-4D97-AF65-F5344CB8AC3E}">
        <p14:creationId xmlns:p14="http://schemas.microsoft.com/office/powerpoint/2010/main" val="141202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257CD45B-25B6-3528-4027-FAE6AB2F192C}"/>
              </a:ext>
            </a:extLst>
          </p:cNvPr>
          <p:cNvSpPr/>
          <p:nvPr/>
        </p:nvSpPr>
        <p:spPr>
          <a:xfrm>
            <a:off x="5001718" y="2758190"/>
            <a:ext cx="2188564" cy="16938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a:t>Multi-modal Biometric Features</a:t>
            </a:r>
          </a:p>
        </p:txBody>
      </p:sp>
      <p:pic>
        <p:nvPicPr>
          <p:cNvPr id="6" name="Picture 5">
            <a:extLst>
              <a:ext uri="{FF2B5EF4-FFF2-40B4-BE49-F238E27FC236}">
                <a16:creationId xmlns:a16="http://schemas.microsoft.com/office/drawing/2014/main" id="{FB95EF91-B77C-ED63-BD47-6885D39EA1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2833" r="1882"/>
          <a:stretch/>
        </p:blipFill>
        <p:spPr>
          <a:xfrm>
            <a:off x="4716905" y="299312"/>
            <a:ext cx="2473377" cy="1798819"/>
          </a:xfrm>
          <a:prstGeom prst="rect">
            <a:avLst/>
          </a:prstGeom>
        </p:spPr>
      </p:pic>
      <p:pic>
        <p:nvPicPr>
          <p:cNvPr id="9" name="Picture 8">
            <a:extLst>
              <a:ext uri="{FF2B5EF4-FFF2-40B4-BE49-F238E27FC236}">
                <a16:creationId xmlns:a16="http://schemas.microsoft.com/office/drawing/2014/main" id="{ED7AFB1C-F436-67D1-F944-3A0246389CF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874176" y="2323474"/>
            <a:ext cx="1978311" cy="2068642"/>
          </a:xfrm>
          <a:prstGeom prst="rect">
            <a:avLst/>
          </a:prstGeom>
        </p:spPr>
      </p:pic>
      <p:pic>
        <p:nvPicPr>
          <p:cNvPr id="12" name="Picture 11">
            <a:extLst>
              <a:ext uri="{FF2B5EF4-FFF2-40B4-BE49-F238E27FC236}">
                <a16:creationId xmlns:a16="http://schemas.microsoft.com/office/drawing/2014/main" id="{F97589A5-5C9B-4459-623B-22A72F2EA8C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40297" y="2572686"/>
            <a:ext cx="3297641" cy="15702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705E4AE8-7B68-2506-DDF8-99A6E72CFC0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153480" y="4669842"/>
            <a:ext cx="2473378" cy="1950594"/>
          </a:xfrm>
          <a:prstGeom prst="rect">
            <a:avLst/>
          </a:prstGeom>
        </p:spPr>
      </p:pic>
      <p:sp>
        <p:nvSpPr>
          <p:cNvPr id="15" name="TextBox 14">
            <a:extLst>
              <a:ext uri="{FF2B5EF4-FFF2-40B4-BE49-F238E27FC236}">
                <a16:creationId xmlns:a16="http://schemas.microsoft.com/office/drawing/2014/main" id="{2EE87AF1-AAA4-FB18-2F51-32FF5D8A8AA1}"/>
              </a:ext>
            </a:extLst>
          </p:cNvPr>
          <p:cNvSpPr txBox="1"/>
          <p:nvPr/>
        </p:nvSpPr>
        <p:spPr>
          <a:xfrm>
            <a:off x="2565142" y="5735166"/>
            <a:ext cx="3714750" cy="230832"/>
          </a:xfrm>
          <a:prstGeom prst="rect">
            <a:avLst/>
          </a:prstGeom>
          <a:noFill/>
        </p:spPr>
        <p:txBody>
          <a:bodyPr wrap="square" rtlCol="0">
            <a:spAutoFit/>
          </a:bodyPr>
          <a:lstStyle/>
          <a:p>
            <a:endParaRPr lang="en-IN" sz="900"/>
          </a:p>
        </p:txBody>
      </p:sp>
      <p:pic>
        <p:nvPicPr>
          <p:cNvPr id="17" name="Picture 16">
            <a:extLst>
              <a:ext uri="{FF2B5EF4-FFF2-40B4-BE49-F238E27FC236}">
                <a16:creationId xmlns:a16="http://schemas.microsoft.com/office/drawing/2014/main" id="{697D13E4-94F4-6ACA-88F6-301EAB45C2A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144450" y="4698841"/>
            <a:ext cx="2188563" cy="2188563"/>
          </a:xfrm>
          <a:prstGeom prst="rect">
            <a:avLst/>
          </a:prstGeom>
        </p:spPr>
      </p:pic>
      <p:sp>
        <p:nvSpPr>
          <p:cNvPr id="18" name="TextBox 17">
            <a:extLst>
              <a:ext uri="{FF2B5EF4-FFF2-40B4-BE49-F238E27FC236}">
                <a16:creationId xmlns:a16="http://schemas.microsoft.com/office/drawing/2014/main" id="{0DDAF769-565E-E749-D040-95283CE83443}"/>
              </a:ext>
            </a:extLst>
          </p:cNvPr>
          <p:cNvSpPr txBox="1"/>
          <p:nvPr/>
        </p:nvSpPr>
        <p:spPr>
          <a:xfrm>
            <a:off x="4826159" y="4698841"/>
            <a:ext cx="2539682" cy="230832"/>
          </a:xfrm>
          <a:prstGeom prst="rect">
            <a:avLst/>
          </a:prstGeom>
          <a:noFill/>
        </p:spPr>
        <p:txBody>
          <a:bodyPr wrap="square" rtlCol="0">
            <a:spAutoFit/>
          </a:bodyPr>
          <a:lstStyle/>
          <a:p>
            <a:endParaRPr lang="en-IN" sz="900"/>
          </a:p>
        </p:txBody>
      </p:sp>
      <p:cxnSp>
        <p:nvCxnSpPr>
          <p:cNvPr id="20" name="Straight Connector 19">
            <a:extLst>
              <a:ext uri="{FF2B5EF4-FFF2-40B4-BE49-F238E27FC236}">
                <a16:creationId xmlns:a16="http://schemas.microsoft.com/office/drawing/2014/main" id="{ECC8CFF9-0AC6-9F25-0E81-1B31A9603BB4}"/>
              </a:ext>
            </a:extLst>
          </p:cNvPr>
          <p:cNvCxnSpPr>
            <a:stCxn id="11" idx="0"/>
          </p:cNvCxnSpPr>
          <p:nvPr/>
        </p:nvCxnSpPr>
        <p:spPr>
          <a:xfrm flipV="1">
            <a:off x="6096000" y="2098131"/>
            <a:ext cx="0" cy="660059"/>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1D83DE82-B58D-A877-CC9A-280A3FD3F7E3}"/>
              </a:ext>
            </a:extLst>
          </p:cNvPr>
          <p:cNvCxnSpPr>
            <a:stCxn id="11" idx="6"/>
          </p:cNvCxnSpPr>
          <p:nvPr/>
        </p:nvCxnSpPr>
        <p:spPr>
          <a:xfrm>
            <a:off x="7190282" y="3605134"/>
            <a:ext cx="178882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FCA964-2B51-8902-43EB-92DCA71731D9}"/>
              </a:ext>
            </a:extLst>
          </p:cNvPr>
          <p:cNvCxnSpPr>
            <a:stCxn id="11" idx="2"/>
          </p:cNvCxnSpPr>
          <p:nvPr/>
        </p:nvCxnSpPr>
        <p:spPr>
          <a:xfrm flipH="1">
            <a:off x="3737938" y="3605134"/>
            <a:ext cx="126378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E0887AC-24A8-3C1D-860C-F771DBD625AD}"/>
              </a:ext>
            </a:extLst>
          </p:cNvPr>
          <p:cNvCxnSpPr>
            <a:stCxn id="11" idx="3"/>
          </p:cNvCxnSpPr>
          <p:nvPr/>
        </p:nvCxnSpPr>
        <p:spPr>
          <a:xfrm flipH="1">
            <a:off x="4826159" y="4204014"/>
            <a:ext cx="496067" cy="725659"/>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98AF5A6B-47BD-AEA3-B563-DDF47E304E4F}"/>
              </a:ext>
            </a:extLst>
          </p:cNvPr>
          <p:cNvCxnSpPr>
            <a:stCxn id="11" idx="5"/>
          </p:cNvCxnSpPr>
          <p:nvPr/>
        </p:nvCxnSpPr>
        <p:spPr>
          <a:xfrm>
            <a:off x="6869774" y="4204014"/>
            <a:ext cx="790560" cy="650160"/>
          </a:xfrm>
          <a:prstGeom prst="line">
            <a:avLst/>
          </a:prstGeom>
          <a:ln w="28575"/>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340D9D04-F7B4-E5FD-A7D7-89594C1B35E2}"/>
              </a:ext>
            </a:extLst>
          </p:cNvPr>
          <p:cNvSpPr txBox="1"/>
          <p:nvPr/>
        </p:nvSpPr>
        <p:spPr>
          <a:xfrm>
            <a:off x="186392" y="321204"/>
            <a:ext cx="6093500" cy="584775"/>
          </a:xfrm>
          <a:prstGeom prst="rect">
            <a:avLst/>
          </a:prstGeom>
          <a:noFill/>
        </p:spPr>
        <p:txBody>
          <a:bodyPr wrap="square">
            <a:spAutoFit/>
          </a:bodyPr>
          <a:lstStyle/>
          <a:p>
            <a:r>
              <a:rPr lang="en-IN" sz="3200">
                <a:ln w="0"/>
                <a:solidFill>
                  <a:srgbClr val="00B0F0"/>
                </a:solidFill>
                <a:effectLst>
                  <a:outerShdw blurRad="38100" dist="19050" dir="2700000" algn="tl" rotWithShape="0">
                    <a:schemeClr val="dk1">
                      <a:alpha val="40000"/>
                    </a:schemeClr>
                  </a:outerShdw>
                </a:effectLst>
              </a:rPr>
              <a:t>Various Features like</a:t>
            </a:r>
            <a:endParaRPr lang="en-IN" sz="3200"/>
          </a:p>
        </p:txBody>
      </p:sp>
    </p:spTree>
    <p:extLst>
      <p:ext uri="{BB962C8B-B14F-4D97-AF65-F5344CB8AC3E}">
        <p14:creationId xmlns:p14="http://schemas.microsoft.com/office/powerpoint/2010/main" val="2911100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822</TotalTime>
  <Words>793</Words>
  <Application>Microsoft Office PowerPoint</Application>
  <PresentationFormat>Widescreen</PresentationFormat>
  <Paragraphs>94</Paragraphs>
  <Slides>22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Algerian</vt:lpstr>
      <vt:lpstr>Arial</vt:lpstr>
      <vt:lpstr>Bahnschrift SemiBold</vt:lpstr>
      <vt:lpstr>Bell MT</vt:lpstr>
      <vt:lpstr>Calibri</vt:lpstr>
      <vt:lpstr>Calibri Light</vt:lpstr>
      <vt:lpstr>Courier New</vt:lpstr>
      <vt:lpstr>Times New Roman</vt:lpstr>
      <vt:lpstr>Wingdings</vt:lpstr>
      <vt:lpstr>Office Theme</vt:lpstr>
      <vt:lpstr>PowerPoint Presentation</vt:lpstr>
      <vt:lpstr>CONTENTS</vt:lpstr>
      <vt:lpstr>Abstract : </vt:lpstr>
      <vt:lpstr>Introduction: </vt:lpstr>
      <vt:lpstr>EXISTING SYSTEM</vt:lpstr>
      <vt:lpstr>DisadvantageS of Existing System</vt:lpstr>
      <vt:lpstr>Proposed system</vt:lpstr>
      <vt:lpstr>Advantages of proposed system:</vt:lpstr>
      <vt:lpstr>PowerPoint Presentation</vt:lpstr>
      <vt:lpstr>PowerPoint Presentation</vt:lpstr>
      <vt:lpstr>PowerPoint Presentation</vt:lpstr>
      <vt:lpstr>Requirements specification</vt:lpstr>
      <vt:lpstr>Modules Used in Project  :-</vt:lpstr>
      <vt:lpstr>Usecase Diagram</vt:lpstr>
      <vt:lpstr>Sequence Diagram</vt:lpstr>
      <vt:lpstr>Execution:</vt:lpstr>
      <vt:lpstr>Preprocess &amp; KLDA Feature Extraction:</vt:lpstr>
      <vt:lpstr>Train Deep Learning Multi-Modal Model</vt:lpstr>
      <vt:lpstr>Authentication:</vt:lpstr>
      <vt:lpstr>Accuracy Graph:</vt:lpstr>
      <vt:lpstr>Future Scope: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Juveria Khanam</dc:creator>
  <cp:lastModifiedBy>Juveria Khanam</cp:lastModifiedBy>
  <cp:revision>13</cp:revision>
  <dcterms:created xsi:type="dcterms:W3CDTF">2024-09-19T05:08:06Z</dcterms:created>
  <dcterms:modified xsi:type="dcterms:W3CDTF">2024-10-24T15:24:05Z</dcterms:modified>
</cp:coreProperties>
</file>